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70101" autoAdjust="0"/>
  </p:normalViewPr>
  <p:slideViewPr>
    <p:cSldViewPr>
      <p:cViewPr varScale="1">
        <p:scale>
          <a:sx n="60" d="100"/>
          <a:sy n="60" d="100"/>
        </p:scale>
        <p:origin x="261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66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B9A1DD-977C-FEC2-E90F-142B33FCD5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F06C210-94A1-5E2C-C91E-9E5D21A12A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0B0865F9-BE0E-0240-B3A0-51832F613D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60ADE221-79EB-40F3-F713-1915CDE3CC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924C1C23-0161-42AF-BB11-BF1B95A660C8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91014D7-9CE0-1CC6-3B16-B53341C96B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E9FC542-F547-40F2-0A51-4B0FA2DA5D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41276B-CED1-1EFB-0151-63F19CBA7B8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EFA59288-71B1-C787-B7CC-7135498BDE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6136D0D-5B94-33BE-333B-C11F80737F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E338858C-CACB-B98E-0AE1-BAD0828CA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708858E9-8A4A-4808-B96F-9EBD769E3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0CD54A5-6043-BF57-EF51-5C38B3A45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B53893-A46A-45BB-AD98-0BF1AF0CA82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EF6B06A-5A67-86A2-6827-BDB1DAA2EC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67B9A0E-D49E-C7AB-6A61-D3DDF991A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400"/>
              <a:t>Idea of “tracks” goes back 2000 years to the Greeks.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By 1550, German miners were using horse-drawn wagons with flanged wheels on tracks.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04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182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37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958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6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916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71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8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11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183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A8010B-5E3A-0A71-AF4A-6A21F3C16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3BE689-5114-B713-BDB4-1A7569A35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>
            <a:extLst>
              <a:ext uri="{FF2B5EF4-FFF2-40B4-BE49-F238E27FC236}">
                <a16:creationId xmlns:a16="http://schemas.microsoft.com/office/drawing/2014/main" id="{783AB327-8064-5B63-1291-452C4A810B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3350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76E4D83E-D542-C036-6AF2-3EEA687725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0"/>
            <a:ext cx="777240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</a:rPr>
              <a:t>Pacific Coast Railway (PCRy)</a:t>
            </a:r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DB82FA4D-A7A4-9B27-B9C0-BF419232E59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33400" y="6019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8E707E67-DCD5-14E7-463D-050D7A003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4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Pacific Coast Railway</a:t>
            </a:r>
            <a:br>
              <a:rPr lang="en-US" altLang="en-US">
                <a:cs typeface="Times New Roman" panose="02020603050405020304" pitchFamily="18" charset="0"/>
              </a:rPr>
            </a:br>
            <a:r>
              <a:rPr lang="en-US" altLang="en-US">
                <a:cs typeface="Times New Roman" panose="02020603050405020304" pitchFamily="18" charset="0"/>
              </a:rPr>
              <a:t>1882-1942</a:t>
            </a:r>
            <a:r>
              <a:rPr lang="en-US" altLang="en-US"/>
              <a:t> </a:t>
            </a:r>
            <a:endParaRPr lang="it-IT" altLang="en-US"/>
          </a:p>
        </p:txBody>
      </p:sp>
      <p:sp>
        <p:nvSpPr>
          <p:cNvPr id="4099" name="Rectangle 11">
            <a:extLst>
              <a:ext uri="{FF2B5EF4-FFF2-40B4-BE49-F238E27FC236}">
                <a16:creationId xmlns:a16="http://schemas.microsoft.com/office/drawing/2014/main" id="{F1E7A876-DB19-A36F-A54D-83332A2CD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3343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100" name="Picture 12">
            <a:extLst>
              <a:ext uri="{FF2B5EF4-FFF2-40B4-BE49-F238E27FC236}">
                <a16:creationId xmlns:a16="http://schemas.microsoft.com/office/drawing/2014/main" id="{EB919BD9-1B96-21C1-F6F0-B3364F9AD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40386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3">
            <a:extLst>
              <a:ext uri="{FF2B5EF4-FFF2-40B4-BE49-F238E27FC236}">
                <a16:creationId xmlns:a16="http://schemas.microsoft.com/office/drawing/2014/main" id="{296ACF47-1F37-99D9-4AD2-CF283B543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9800"/>
            <a:ext cx="2362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Avila Bay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San Luis Obispo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Central City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Los Olivos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9FAC36C-C5C5-0515-768A-42E9E18C4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41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“Avila”, original locomotive for SLO&amp;SMV RR which eventually became the PCRy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3C390E0A-EDE7-C8AB-BBF8-665EEB26C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624840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727D8F-C11D-7FC0-345E-A26CA5721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en-US"/>
              <a:t>Mixed consist crossing Santa Maria River, circa 1910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290BB9DD-041C-3719-10BF-06DBDAC65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858000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C5B3B7B-F386-3422-2C42-B724C18CA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/>
              <a:t>No. 110, SLO 1940,</a:t>
            </a:r>
            <a:br>
              <a:rPr lang="en-US" altLang="en-US"/>
            </a:br>
            <a:r>
              <a:rPr lang="en-US" altLang="en-US"/>
              <a:t>with whaleback tender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4BD3E18C-F9E3-91FA-0574-42CA68355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46760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DB660C-15D7-608C-4E1F-AD173625A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553200" cy="1143000"/>
          </a:xfrm>
        </p:spPr>
        <p:txBody>
          <a:bodyPr/>
          <a:lstStyle/>
          <a:p>
            <a:pPr eaLnBrk="1" hangingPunct="1"/>
            <a:r>
              <a:rPr lang="en-US" altLang="en-US"/>
              <a:t>2-8-0 Steam Locomotive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706FE561-E48B-04EA-0D0E-0AA70747A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57400"/>
            <a:ext cx="4610100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>
            <a:extLst>
              <a:ext uri="{FF2B5EF4-FFF2-40B4-BE49-F238E27FC236}">
                <a16:creationId xmlns:a16="http://schemas.microsoft.com/office/drawing/2014/main" id="{E5023235-8AE3-0D21-9C17-A0358A9E6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004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1905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0C6524-CEE3-825D-8644-DEEB4A2B5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9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No. 110 at San Luis Obispo yard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079F66FD-AB6F-B19D-42C5-36FD3B37E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5715000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C28FC1-8203-8D5E-3E76-D0DD9334F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/>
              <a:t>San Luis Obispo 1930s</a:t>
            </a:r>
            <a:br>
              <a:rPr lang="en-US" altLang="en-US"/>
            </a:br>
            <a:r>
              <a:rPr lang="en-US" altLang="en-US"/>
              <a:t>roundhouse and turntable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72EF308D-0E96-0D3B-153A-986DC760A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71628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057C3E0-BF54-165E-F93B-245D7493C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pPr eaLnBrk="1" hangingPunct="1"/>
            <a:r>
              <a:rPr lang="en-US" altLang="en-US"/>
              <a:t>Electric train; No. 300</a:t>
            </a:r>
            <a:br>
              <a:rPr lang="en-US" altLang="en-US"/>
            </a:br>
            <a:r>
              <a:rPr lang="en-US" altLang="en-US"/>
              <a:t>Santa Maria - Guadalupe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10F3CAF7-2907-972E-BACB-3A526AD96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70485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516E018-9364-988A-1AE2-6F35F52AD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26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Electric service to Guadalupe, 1909; mostly used for sugar beets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0FD76C19-D8A1-B6DC-810C-3AA78BBB7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657225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B1850EA-BC84-DFC8-940D-8145BA968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Hart House, Santa Maria</a:t>
            </a:r>
            <a:br>
              <a:rPr lang="en-US" altLang="en-US"/>
            </a:br>
            <a:r>
              <a:rPr lang="en-US" altLang="en-US"/>
              <a:t>1912; interurban passenger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4AEE6DB1-963D-E6D9-94EE-1EA0E32D3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3820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4CCA37B-36F6-A7DE-41B4-D66AD562E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/>
              <a:t>1940s, first PCRy diesel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BADAD309-B99D-C2FF-AB7D-697F8E65B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629400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D3A15F-4B5B-A9C1-AE37-EC89CED14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971800"/>
            <a:ext cx="1981200" cy="1143000"/>
          </a:xfrm>
        </p:spPr>
        <p:txBody>
          <a:bodyPr/>
          <a:lstStyle/>
          <a:p>
            <a:pPr eaLnBrk="1" hangingPunct="1"/>
            <a:r>
              <a:rPr lang="en-US" altLang="en-US"/>
              <a:t>Railcar</a:t>
            </a:r>
            <a:br>
              <a:rPr lang="en-US" altLang="en-US"/>
            </a:br>
            <a:r>
              <a:rPr lang="en-US" altLang="en-US"/>
              <a:t>near Avila Bay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748B3F9C-36B5-9560-FDF8-302883CE6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609600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142</Words>
  <Application>Microsoft Office PowerPoint</Application>
  <PresentationFormat>On-screen Show (4:3)</PresentationFormat>
  <Paragraphs>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Arial</vt:lpstr>
      <vt:lpstr>Default Design</vt:lpstr>
      <vt:lpstr>Pacific Coast Railway 1882-1942 </vt:lpstr>
      <vt:lpstr>2-8-0 Steam Locomotive</vt:lpstr>
      <vt:lpstr>No. 110 at San Luis Obispo yard</vt:lpstr>
      <vt:lpstr>San Luis Obispo 1930s roundhouse and turntable</vt:lpstr>
      <vt:lpstr>Electric train; No. 300 Santa Maria - Guadalupe</vt:lpstr>
      <vt:lpstr>Electric service to Guadalupe, 1909; mostly used for sugar beets</vt:lpstr>
      <vt:lpstr>Hart House, Santa Maria 1912; interurban passenger</vt:lpstr>
      <vt:lpstr>1940s, first PCRy diesel</vt:lpstr>
      <vt:lpstr>Railcar near Avila Bay</vt:lpstr>
      <vt:lpstr>The “Avila”, original locomotive for SLO&amp;SMV RR which eventually became the PCRy</vt:lpstr>
      <vt:lpstr>Mixed consist crossing Santa Maria River, circa 1910</vt:lpstr>
      <vt:lpstr>No. 110, SLO 1940, with whaleback tender</vt:lpstr>
    </vt:vector>
  </TitlesOfParts>
  <Company>JF2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Foster</dc:creator>
  <cp:lastModifiedBy>Jamie Foster</cp:lastModifiedBy>
  <cp:revision>39</cp:revision>
  <dcterms:created xsi:type="dcterms:W3CDTF">2002-01-16T04:05:09Z</dcterms:created>
  <dcterms:modified xsi:type="dcterms:W3CDTF">2022-11-09T21:44:13Z</dcterms:modified>
</cp:coreProperties>
</file>