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21" r:id="rId16"/>
    <p:sldId id="319" r:id="rId17"/>
    <p:sldId id="320" r:id="rId18"/>
    <p:sldId id="322" r:id="rId19"/>
    <p:sldId id="343" r:id="rId20"/>
    <p:sldId id="270" r:id="rId21"/>
    <p:sldId id="271" r:id="rId22"/>
    <p:sldId id="360" r:id="rId23"/>
    <p:sldId id="272" r:id="rId24"/>
    <p:sldId id="324" r:id="rId25"/>
    <p:sldId id="323" r:id="rId26"/>
    <p:sldId id="340" r:id="rId27"/>
    <p:sldId id="341" r:id="rId28"/>
    <p:sldId id="342" r:id="rId29"/>
    <p:sldId id="273" r:id="rId30"/>
    <p:sldId id="274" r:id="rId31"/>
    <p:sldId id="329" r:id="rId32"/>
    <p:sldId id="330" r:id="rId33"/>
    <p:sldId id="355" r:id="rId34"/>
    <p:sldId id="331" r:id="rId35"/>
    <p:sldId id="332" r:id="rId36"/>
    <p:sldId id="333" r:id="rId37"/>
    <p:sldId id="334" r:id="rId38"/>
    <p:sldId id="335" r:id="rId39"/>
    <p:sldId id="336" r:id="rId40"/>
    <p:sldId id="337" r:id="rId41"/>
    <p:sldId id="275" r:id="rId42"/>
    <p:sldId id="276" r:id="rId43"/>
    <p:sldId id="277" r:id="rId44"/>
    <p:sldId id="278" r:id="rId45"/>
    <p:sldId id="279" r:id="rId46"/>
    <p:sldId id="338" r:id="rId47"/>
    <p:sldId id="280" r:id="rId48"/>
    <p:sldId id="281" r:id="rId49"/>
    <p:sldId id="282" r:id="rId50"/>
    <p:sldId id="283" r:id="rId51"/>
    <p:sldId id="284" r:id="rId52"/>
    <p:sldId id="285" r:id="rId53"/>
    <p:sldId id="339" r:id="rId54"/>
    <p:sldId id="286" r:id="rId55"/>
    <p:sldId id="287" r:id="rId56"/>
    <p:sldId id="288" r:id="rId57"/>
    <p:sldId id="289" r:id="rId58"/>
    <p:sldId id="290" r:id="rId59"/>
    <p:sldId id="291"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25" r:id="rId73"/>
    <p:sldId id="326" r:id="rId74"/>
    <p:sldId id="327" r:id="rId75"/>
    <p:sldId id="328" r:id="rId76"/>
    <p:sldId id="304" r:id="rId77"/>
    <p:sldId id="305" r:id="rId78"/>
    <p:sldId id="306" r:id="rId79"/>
    <p:sldId id="307" r:id="rId80"/>
    <p:sldId id="308" r:id="rId81"/>
    <p:sldId id="309" r:id="rId82"/>
    <p:sldId id="353" r:id="rId83"/>
    <p:sldId id="356" r:id="rId84"/>
    <p:sldId id="357" r:id="rId85"/>
    <p:sldId id="358" r:id="rId86"/>
    <p:sldId id="354" r:id="rId87"/>
    <p:sldId id="310" r:id="rId88"/>
    <p:sldId id="311" r:id="rId89"/>
    <p:sldId id="312" r:id="rId90"/>
    <p:sldId id="313" r:id="rId91"/>
    <p:sldId id="314" r:id="rId92"/>
    <p:sldId id="315" r:id="rId93"/>
    <p:sldId id="316" r:id="rId94"/>
    <p:sldId id="317" r:id="rId95"/>
    <p:sldId id="318" r:id="rId96"/>
    <p:sldId id="344" r:id="rId97"/>
    <p:sldId id="345" r:id="rId98"/>
    <p:sldId id="346" r:id="rId99"/>
    <p:sldId id="347" r:id="rId100"/>
    <p:sldId id="348" r:id="rId101"/>
    <p:sldId id="349" r:id="rId102"/>
    <p:sldId id="350" r:id="rId103"/>
    <p:sldId id="351" r:id="rId104"/>
    <p:sldId id="352" r:id="rId105"/>
    <p:sldId id="359" r:id="rId10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25C4DE5-CEA2-DDDF-65A8-4950BAC0B62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4339" name="Rectangle 3">
            <a:extLst>
              <a:ext uri="{FF2B5EF4-FFF2-40B4-BE49-F238E27FC236}">
                <a16:creationId xmlns:a16="http://schemas.microsoft.com/office/drawing/2014/main" id="{4AB29893-4BB5-8A06-1F12-40587EBE05C4}"/>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4340" name="Rectangle 4">
            <a:extLst>
              <a:ext uri="{FF2B5EF4-FFF2-40B4-BE49-F238E27FC236}">
                <a16:creationId xmlns:a16="http://schemas.microsoft.com/office/drawing/2014/main" id="{E1BB3639-155E-91D1-FDB7-AC33ADFF0E9D}"/>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a:extLst>
              <a:ext uri="{FF2B5EF4-FFF2-40B4-BE49-F238E27FC236}">
                <a16:creationId xmlns:a16="http://schemas.microsoft.com/office/drawing/2014/main" id="{18EB3CC2-956F-291B-099C-B69306D23EF4}"/>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2" name="Rectangle 6">
            <a:extLst>
              <a:ext uri="{FF2B5EF4-FFF2-40B4-BE49-F238E27FC236}">
                <a16:creationId xmlns:a16="http://schemas.microsoft.com/office/drawing/2014/main" id="{60BC2574-704D-825D-0586-99269865AAC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4343" name="Rectangle 7">
            <a:extLst>
              <a:ext uri="{FF2B5EF4-FFF2-40B4-BE49-F238E27FC236}">
                <a16:creationId xmlns:a16="http://schemas.microsoft.com/office/drawing/2014/main" id="{A265F983-A9C1-FC92-E477-F57A0F5BB77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E4C2B77-102A-4AB9-A7B6-D858312C1C0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6BD32E-CD5F-D151-29A2-F1E3C811A1D5}"/>
              </a:ext>
            </a:extLst>
          </p:cNvPr>
          <p:cNvSpPr>
            <a:spLocks noGrp="1" noChangeArrowheads="1"/>
          </p:cNvSpPr>
          <p:nvPr>
            <p:ph type="sldNum" sz="quarter" idx="5"/>
          </p:nvPr>
        </p:nvSpPr>
        <p:spPr>
          <a:ln/>
        </p:spPr>
        <p:txBody>
          <a:bodyPr/>
          <a:lstStyle/>
          <a:p>
            <a:fld id="{7D5B549C-E7FA-40AE-8086-B83A7A765610}" type="slidenum">
              <a:rPr lang="en-US" altLang="en-US"/>
              <a:pPr/>
              <a:t>1</a:t>
            </a:fld>
            <a:endParaRPr lang="en-US" altLang="en-US"/>
          </a:p>
        </p:txBody>
      </p:sp>
      <p:sp>
        <p:nvSpPr>
          <p:cNvPr id="15362" name="Rectangle 2">
            <a:extLst>
              <a:ext uri="{FF2B5EF4-FFF2-40B4-BE49-F238E27FC236}">
                <a16:creationId xmlns:a16="http://schemas.microsoft.com/office/drawing/2014/main" id="{80C61B31-F8F7-F95C-50BE-DA4C657E1EBF}"/>
              </a:ext>
            </a:extLst>
          </p:cNvPr>
          <p:cNvSpPr>
            <a:spLocks noRot="1" noChangeArrowheads="1" noTextEdit="1"/>
          </p:cNvSpPr>
          <p:nvPr>
            <p:ph type="sldImg"/>
          </p:nvPr>
        </p:nvSpPr>
        <p:spPr>
          <a:ln/>
        </p:spPr>
      </p:sp>
      <p:sp>
        <p:nvSpPr>
          <p:cNvPr id="15363" name="Rectangle 3">
            <a:extLst>
              <a:ext uri="{FF2B5EF4-FFF2-40B4-BE49-F238E27FC236}">
                <a16:creationId xmlns:a16="http://schemas.microsoft.com/office/drawing/2014/main" id="{3550CACC-82D2-A77E-CCC3-21D2F8BBCE0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DF012FA-10D8-FFE5-3EB0-86638A8B594B}"/>
              </a:ext>
            </a:extLst>
          </p:cNvPr>
          <p:cNvSpPr>
            <a:spLocks noGrp="1" noChangeArrowheads="1"/>
          </p:cNvSpPr>
          <p:nvPr>
            <p:ph type="sldNum" sz="quarter" idx="5"/>
          </p:nvPr>
        </p:nvSpPr>
        <p:spPr>
          <a:ln/>
        </p:spPr>
        <p:txBody>
          <a:bodyPr/>
          <a:lstStyle/>
          <a:p>
            <a:fld id="{06447EB1-74EA-49B2-B8A3-7643895E1943}" type="slidenum">
              <a:rPr lang="en-US" altLang="en-US"/>
              <a:pPr/>
              <a:t>10</a:t>
            </a:fld>
            <a:endParaRPr lang="en-US" altLang="en-US"/>
          </a:p>
        </p:txBody>
      </p:sp>
      <p:sp>
        <p:nvSpPr>
          <p:cNvPr id="24578" name="Rectangle 2">
            <a:extLst>
              <a:ext uri="{FF2B5EF4-FFF2-40B4-BE49-F238E27FC236}">
                <a16:creationId xmlns:a16="http://schemas.microsoft.com/office/drawing/2014/main" id="{C807E692-E1F8-6BF1-3FFD-53886595C2BC}"/>
              </a:ext>
            </a:extLst>
          </p:cNvPr>
          <p:cNvSpPr>
            <a:spLocks noRot="1" noChangeArrowheads="1" noTextEdit="1"/>
          </p:cNvSpPr>
          <p:nvPr>
            <p:ph type="sldImg"/>
          </p:nvPr>
        </p:nvSpPr>
        <p:spPr>
          <a:ln/>
        </p:spPr>
      </p:sp>
      <p:sp>
        <p:nvSpPr>
          <p:cNvPr id="24579" name="Rectangle 3">
            <a:extLst>
              <a:ext uri="{FF2B5EF4-FFF2-40B4-BE49-F238E27FC236}">
                <a16:creationId xmlns:a16="http://schemas.microsoft.com/office/drawing/2014/main" id="{1DC46B74-AF5C-F2E7-913D-70AC857B751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B5C8C13-8563-E7AB-FB29-8F051E428506}"/>
              </a:ext>
            </a:extLst>
          </p:cNvPr>
          <p:cNvSpPr>
            <a:spLocks noGrp="1" noChangeArrowheads="1"/>
          </p:cNvSpPr>
          <p:nvPr>
            <p:ph type="sldNum" sz="quarter" idx="5"/>
          </p:nvPr>
        </p:nvSpPr>
        <p:spPr>
          <a:ln/>
        </p:spPr>
        <p:txBody>
          <a:bodyPr/>
          <a:lstStyle/>
          <a:p>
            <a:fld id="{9AFD6F92-DD7D-4EA2-B4BF-341D7208C2D1}" type="slidenum">
              <a:rPr lang="en-US" altLang="en-US"/>
              <a:pPr/>
              <a:t>100</a:t>
            </a:fld>
            <a:endParaRPr lang="en-US" altLang="en-US"/>
          </a:p>
        </p:txBody>
      </p:sp>
      <p:sp>
        <p:nvSpPr>
          <p:cNvPr id="266242" name="Rectangle 2">
            <a:extLst>
              <a:ext uri="{FF2B5EF4-FFF2-40B4-BE49-F238E27FC236}">
                <a16:creationId xmlns:a16="http://schemas.microsoft.com/office/drawing/2014/main" id="{EDA3AEFA-0EFF-BDB3-54AD-9B4E4E40BC1C}"/>
              </a:ext>
            </a:extLst>
          </p:cNvPr>
          <p:cNvSpPr>
            <a:spLocks noRot="1" noChangeArrowheads="1" noTextEdit="1"/>
          </p:cNvSpPr>
          <p:nvPr>
            <p:ph type="sldImg"/>
          </p:nvPr>
        </p:nvSpPr>
        <p:spPr>
          <a:ln/>
        </p:spPr>
      </p:sp>
      <p:sp>
        <p:nvSpPr>
          <p:cNvPr id="266243" name="Rectangle 3">
            <a:extLst>
              <a:ext uri="{FF2B5EF4-FFF2-40B4-BE49-F238E27FC236}">
                <a16:creationId xmlns:a16="http://schemas.microsoft.com/office/drawing/2014/main" id="{280284DF-283A-8949-F9EF-778FEE11531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68D2790-5AB4-7487-0A28-1249C75698EF}"/>
              </a:ext>
            </a:extLst>
          </p:cNvPr>
          <p:cNvSpPr>
            <a:spLocks noGrp="1" noChangeArrowheads="1"/>
          </p:cNvSpPr>
          <p:nvPr>
            <p:ph type="sldNum" sz="quarter" idx="5"/>
          </p:nvPr>
        </p:nvSpPr>
        <p:spPr>
          <a:ln/>
        </p:spPr>
        <p:txBody>
          <a:bodyPr/>
          <a:lstStyle/>
          <a:p>
            <a:fld id="{C0589E52-8493-4A5B-B022-9B3D2AE9D480}" type="slidenum">
              <a:rPr lang="en-US" altLang="en-US"/>
              <a:pPr/>
              <a:t>101</a:t>
            </a:fld>
            <a:endParaRPr lang="en-US" altLang="en-US"/>
          </a:p>
        </p:txBody>
      </p:sp>
      <p:sp>
        <p:nvSpPr>
          <p:cNvPr id="268290" name="Rectangle 2">
            <a:extLst>
              <a:ext uri="{FF2B5EF4-FFF2-40B4-BE49-F238E27FC236}">
                <a16:creationId xmlns:a16="http://schemas.microsoft.com/office/drawing/2014/main" id="{07D36420-AB5F-5DAF-7CDF-387919C755EE}"/>
              </a:ext>
            </a:extLst>
          </p:cNvPr>
          <p:cNvSpPr>
            <a:spLocks noRot="1" noChangeArrowheads="1" noTextEdit="1"/>
          </p:cNvSpPr>
          <p:nvPr>
            <p:ph type="sldImg"/>
          </p:nvPr>
        </p:nvSpPr>
        <p:spPr>
          <a:ln/>
        </p:spPr>
      </p:sp>
      <p:sp>
        <p:nvSpPr>
          <p:cNvPr id="268291" name="Rectangle 3">
            <a:extLst>
              <a:ext uri="{FF2B5EF4-FFF2-40B4-BE49-F238E27FC236}">
                <a16:creationId xmlns:a16="http://schemas.microsoft.com/office/drawing/2014/main" id="{9F6C3C2A-2AE4-D98E-7909-AC46D4F5DF9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3681EF-5C22-5C93-4C36-F4F8A3C7D64A}"/>
              </a:ext>
            </a:extLst>
          </p:cNvPr>
          <p:cNvSpPr>
            <a:spLocks noGrp="1" noChangeArrowheads="1"/>
          </p:cNvSpPr>
          <p:nvPr>
            <p:ph type="sldNum" sz="quarter" idx="5"/>
          </p:nvPr>
        </p:nvSpPr>
        <p:spPr>
          <a:ln/>
        </p:spPr>
        <p:txBody>
          <a:bodyPr/>
          <a:lstStyle/>
          <a:p>
            <a:fld id="{0A66EC3C-DA7C-435E-987B-5F017F359138}" type="slidenum">
              <a:rPr lang="en-US" altLang="en-US"/>
              <a:pPr/>
              <a:t>102</a:t>
            </a:fld>
            <a:endParaRPr lang="en-US" altLang="en-US"/>
          </a:p>
        </p:txBody>
      </p:sp>
      <p:sp>
        <p:nvSpPr>
          <p:cNvPr id="270338" name="Rectangle 2">
            <a:extLst>
              <a:ext uri="{FF2B5EF4-FFF2-40B4-BE49-F238E27FC236}">
                <a16:creationId xmlns:a16="http://schemas.microsoft.com/office/drawing/2014/main" id="{E8E9AB0A-1AC2-93B2-5A22-7D3F10D62C21}"/>
              </a:ext>
            </a:extLst>
          </p:cNvPr>
          <p:cNvSpPr>
            <a:spLocks noRot="1" noChangeArrowheads="1" noTextEdit="1"/>
          </p:cNvSpPr>
          <p:nvPr>
            <p:ph type="sldImg"/>
          </p:nvPr>
        </p:nvSpPr>
        <p:spPr>
          <a:ln/>
        </p:spPr>
      </p:sp>
      <p:sp>
        <p:nvSpPr>
          <p:cNvPr id="270339" name="Rectangle 3">
            <a:extLst>
              <a:ext uri="{FF2B5EF4-FFF2-40B4-BE49-F238E27FC236}">
                <a16:creationId xmlns:a16="http://schemas.microsoft.com/office/drawing/2014/main" id="{82944666-CFB0-AEE5-C111-345C7F2871C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48CADFF-3BD2-E49E-3817-38D8A0968C03}"/>
              </a:ext>
            </a:extLst>
          </p:cNvPr>
          <p:cNvSpPr>
            <a:spLocks noGrp="1" noChangeArrowheads="1"/>
          </p:cNvSpPr>
          <p:nvPr>
            <p:ph type="sldNum" sz="quarter" idx="5"/>
          </p:nvPr>
        </p:nvSpPr>
        <p:spPr>
          <a:ln/>
        </p:spPr>
        <p:txBody>
          <a:bodyPr/>
          <a:lstStyle/>
          <a:p>
            <a:fld id="{C7F52C4C-B863-4413-88A7-19CC11C62D56}" type="slidenum">
              <a:rPr lang="en-US" altLang="en-US"/>
              <a:pPr/>
              <a:t>103</a:t>
            </a:fld>
            <a:endParaRPr lang="en-US" altLang="en-US"/>
          </a:p>
        </p:txBody>
      </p:sp>
      <p:sp>
        <p:nvSpPr>
          <p:cNvPr id="272386" name="Rectangle 2">
            <a:extLst>
              <a:ext uri="{FF2B5EF4-FFF2-40B4-BE49-F238E27FC236}">
                <a16:creationId xmlns:a16="http://schemas.microsoft.com/office/drawing/2014/main" id="{C51629F4-8F9F-3E3F-79D6-B71B9804CFD7}"/>
              </a:ext>
            </a:extLst>
          </p:cNvPr>
          <p:cNvSpPr>
            <a:spLocks noRot="1" noChangeArrowheads="1" noTextEdit="1"/>
          </p:cNvSpPr>
          <p:nvPr>
            <p:ph type="sldImg"/>
          </p:nvPr>
        </p:nvSpPr>
        <p:spPr>
          <a:ln/>
        </p:spPr>
      </p:sp>
      <p:sp>
        <p:nvSpPr>
          <p:cNvPr id="272387" name="Rectangle 3">
            <a:extLst>
              <a:ext uri="{FF2B5EF4-FFF2-40B4-BE49-F238E27FC236}">
                <a16:creationId xmlns:a16="http://schemas.microsoft.com/office/drawing/2014/main" id="{F55A7906-FAB1-B561-E2CF-122959EC2A8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F9DE9FD-DAFB-3D29-8347-C144BB70658C}"/>
              </a:ext>
            </a:extLst>
          </p:cNvPr>
          <p:cNvSpPr>
            <a:spLocks noGrp="1" noChangeArrowheads="1"/>
          </p:cNvSpPr>
          <p:nvPr>
            <p:ph type="sldNum" sz="quarter" idx="5"/>
          </p:nvPr>
        </p:nvSpPr>
        <p:spPr>
          <a:ln/>
        </p:spPr>
        <p:txBody>
          <a:bodyPr/>
          <a:lstStyle/>
          <a:p>
            <a:fld id="{A040F3C4-B281-4598-8C65-374E080C94FE}" type="slidenum">
              <a:rPr lang="en-US" altLang="en-US"/>
              <a:pPr/>
              <a:t>104</a:t>
            </a:fld>
            <a:endParaRPr lang="en-US" altLang="en-US"/>
          </a:p>
        </p:txBody>
      </p:sp>
      <p:sp>
        <p:nvSpPr>
          <p:cNvPr id="274434" name="Rectangle 2">
            <a:extLst>
              <a:ext uri="{FF2B5EF4-FFF2-40B4-BE49-F238E27FC236}">
                <a16:creationId xmlns:a16="http://schemas.microsoft.com/office/drawing/2014/main" id="{4ADEA4F9-8559-8B66-C0AF-9D9653CABD7B}"/>
              </a:ext>
            </a:extLst>
          </p:cNvPr>
          <p:cNvSpPr>
            <a:spLocks noRot="1" noChangeArrowheads="1" noTextEdit="1"/>
          </p:cNvSpPr>
          <p:nvPr>
            <p:ph type="sldImg"/>
          </p:nvPr>
        </p:nvSpPr>
        <p:spPr>
          <a:ln/>
        </p:spPr>
      </p:sp>
      <p:sp>
        <p:nvSpPr>
          <p:cNvPr id="274435" name="Rectangle 3">
            <a:extLst>
              <a:ext uri="{FF2B5EF4-FFF2-40B4-BE49-F238E27FC236}">
                <a16:creationId xmlns:a16="http://schemas.microsoft.com/office/drawing/2014/main" id="{166B65B8-85B1-8CFD-F33F-828FF764F0A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6BF40F9-12CB-BC42-8959-ED1D8961E295}"/>
              </a:ext>
            </a:extLst>
          </p:cNvPr>
          <p:cNvSpPr>
            <a:spLocks noGrp="1" noChangeArrowheads="1"/>
          </p:cNvSpPr>
          <p:nvPr>
            <p:ph type="sldNum" sz="quarter" idx="5"/>
          </p:nvPr>
        </p:nvSpPr>
        <p:spPr>
          <a:ln/>
        </p:spPr>
        <p:txBody>
          <a:bodyPr/>
          <a:lstStyle/>
          <a:p>
            <a:fld id="{9EBE39EB-8D9A-49CF-87D4-CE253619242C}" type="slidenum">
              <a:rPr lang="en-US" altLang="en-US"/>
              <a:pPr/>
              <a:t>105</a:t>
            </a:fld>
            <a:endParaRPr lang="en-US" altLang="en-US"/>
          </a:p>
        </p:txBody>
      </p:sp>
      <p:sp>
        <p:nvSpPr>
          <p:cNvPr id="288770" name="Rectangle 2">
            <a:extLst>
              <a:ext uri="{FF2B5EF4-FFF2-40B4-BE49-F238E27FC236}">
                <a16:creationId xmlns:a16="http://schemas.microsoft.com/office/drawing/2014/main" id="{A87D5937-6F19-21D1-7BE5-B3DB53BDD6C1}"/>
              </a:ext>
            </a:extLst>
          </p:cNvPr>
          <p:cNvSpPr>
            <a:spLocks noRot="1" noChangeArrowheads="1" noTextEdit="1"/>
          </p:cNvSpPr>
          <p:nvPr>
            <p:ph type="sldImg"/>
          </p:nvPr>
        </p:nvSpPr>
        <p:spPr>
          <a:ln/>
        </p:spPr>
      </p:sp>
      <p:sp>
        <p:nvSpPr>
          <p:cNvPr id="288771" name="Rectangle 3">
            <a:extLst>
              <a:ext uri="{FF2B5EF4-FFF2-40B4-BE49-F238E27FC236}">
                <a16:creationId xmlns:a16="http://schemas.microsoft.com/office/drawing/2014/main" id="{187DB107-22F8-286D-D2ED-806BEAC84A4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0658D9F-F5E3-11D5-35E5-061416560CBE}"/>
              </a:ext>
            </a:extLst>
          </p:cNvPr>
          <p:cNvSpPr>
            <a:spLocks noGrp="1" noChangeArrowheads="1"/>
          </p:cNvSpPr>
          <p:nvPr>
            <p:ph type="sldNum" sz="quarter" idx="5"/>
          </p:nvPr>
        </p:nvSpPr>
        <p:spPr>
          <a:ln/>
        </p:spPr>
        <p:txBody>
          <a:bodyPr/>
          <a:lstStyle/>
          <a:p>
            <a:fld id="{C6DE629A-366A-427D-B8E6-28594A0877E7}" type="slidenum">
              <a:rPr lang="en-US" altLang="en-US"/>
              <a:pPr/>
              <a:t>11</a:t>
            </a:fld>
            <a:endParaRPr lang="en-US" altLang="en-US"/>
          </a:p>
        </p:txBody>
      </p:sp>
      <p:sp>
        <p:nvSpPr>
          <p:cNvPr id="25602" name="Rectangle 2">
            <a:extLst>
              <a:ext uri="{FF2B5EF4-FFF2-40B4-BE49-F238E27FC236}">
                <a16:creationId xmlns:a16="http://schemas.microsoft.com/office/drawing/2014/main" id="{31667534-2EDB-741C-A5F8-78F3FEB15E28}"/>
              </a:ext>
            </a:extLst>
          </p:cNvPr>
          <p:cNvSpPr>
            <a:spLocks noRot="1" noChangeArrowheads="1" noTextEdit="1"/>
          </p:cNvSpPr>
          <p:nvPr>
            <p:ph type="sldImg"/>
          </p:nvPr>
        </p:nvSpPr>
        <p:spPr>
          <a:ln/>
        </p:spPr>
      </p:sp>
      <p:sp>
        <p:nvSpPr>
          <p:cNvPr id="25603" name="Rectangle 3">
            <a:extLst>
              <a:ext uri="{FF2B5EF4-FFF2-40B4-BE49-F238E27FC236}">
                <a16:creationId xmlns:a16="http://schemas.microsoft.com/office/drawing/2014/main" id="{87B4563F-970F-82C5-84B1-F30075B6580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607ADE8-12A3-DA34-DCA6-C443EFD168F0}"/>
              </a:ext>
            </a:extLst>
          </p:cNvPr>
          <p:cNvSpPr>
            <a:spLocks noGrp="1" noChangeArrowheads="1"/>
          </p:cNvSpPr>
          <p:nvPr>
            <p:ph type="sldNum" sz="quarter" idx="5"/>
          </p:nvPr>
        </p:nvSpPr>
        <p:spPr>
          <a:ln/>
        </p:spPr>
        <p:txBody>
          <a:bodyPr/>
          <a:lstStyle/>
          <a:p>
            <a:fld id="{AC61179C-A5CE-40A4-99E0-DF3B1D075906}" type="slidenum">
              <a:rPr lang="en-US" altLang="en-US"/>
              <a:pPr/>
              <a:t>12</a:t>
            </a:fld>
            <a:endParaRPr lang="en-US" altLang="en-US"/>
          </a:p>
        </p:txBody>
      </p:sp>
      <p:sp>
        <p:nvSpPr>
          <p:cNvPr id="26626" name="Rectangle 2">
            <a:extLst>
              <a:ext uri="{FF2B5EF4-FFF2-40B4-BE49-F238E27FC236}">
                <a16:creationId xmlns:a16="http://schemas.microsoft.com/office/drawing/2014/main" id="{1225B26B-B23A-5A2F-C1BD-7A798FD61444}"/>
              </a:ext>
            </a:extLst>
          </p:cNvPr>
          <p:cNvSpPr>
            <a:spLocks noRot="1" noChangeArrowheads="1" noTextEdit="1"/>
          </p:cNvSpPr>
          <p:nvPr>
            <p:ph type="sldImg"/>
          </p:nvPr>
        </p:nvSpPr>
        <p:spPr>
          <a:ln/>
        </p:spPr>
      </p:sp>
      <p:sp>
        <p:nvSpPr>
          <p:cNvPr id="26627" name="Rectangle 3">
            <a:extLst>
              <a:ext uri="{FF2B5EF4-FFF2-40B4-BE49-F238E27FC236}">
                <a16:creationId xmlns:a16="http://schemas.microsoft.com/office/drawing/2014/main" id="{FEFF3F0D-1570-4ED1-3013-41668A7CF92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A095E54-31C9-0DE2-2304-E4A7C7CE8CBB}"/>
              </a:ext>
            </a:extLst>
          </p:cNvPr>
          <p:cNvSpPr>
            <a:spLocks noGrp="1" noChangeArrowheads="1"/>
          </p:cNvSpPr>
          <p:nvPr>
            <p:ph type="sldNum" sz="quarter" idx="5"/>
          </p:nvPr>
        </p:nvSpPr>
        <p:spPr>
          <a:ln/>
        </p:spPr>
        <p:txBody>
          <a:bodyPr/>
          <a:lstStyle/>
          <a:p>
            <a:fld id="{9E9EB2A2-E02B-40F4-A993-37AA6AE2AB91}" type="slidenum">
              <a:rPr lang="en-US" altLang="en-US"/>
              <a:pPr/>
              <a:t>13</a:t>
            </a:fld>
            <a:endParaRPr lang="en-US" altLang="en-US"/>
          </a:p>
        </p:txBody>
      </p:sp>
      <p:sp>
        <p:nvSpPr>
          <p:cNvPr id="36866" name="Rectangle 2">
            <a:extLst>
              <a:ext uri="{FF2B5EF4-FFF2-40B4-BE49-F238E27FC236}">
                <a16:creationId xmlns:a16="http://schemas.microsoft.com/office/drawing/2014/main" id="{7267C38C-9D3D-AA04-9B92-CA138FDB58B6}"/>
              </a:ext>
            </a:extLst>
          </p:cNvPr>
          <p:cNvSpPr>
            <a:spLocks noRot="1" noChangeArrowheads="1" noTextEdit="1"/>
          </p:cNvSpPr>
          <p:nvPr>
            <p:ph type="sldImg"/>
          </p:nvPr>
        </p:nvSpPr>
        <p:spPr>
          <a:ln/>
        </p:spPr>
      </p:sp>
      <p:sp>
        <p:nvSpPr>
          <p:cNvPr id="36867" name="Rectangle 3">
            <a:extLst>
              <a:ext uri="{FF2B5EF4-FFF2-40B4-BE49-F238E27FC236}">
                <a16:creationId xmlns:a16="http://schemas.microsoft.com/office/drawing/2014/main" id="{88AF9146-7AA9-D853-9A1B-03D422D9982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AF0A053-F588-4544-A131-F0B7154FAB5D}"/>
              </a:ext>
            </a:extLst>
          </p:cNvPr>
          <p:cNvSpPr>
            <a:spLocks noGrp="1" noChangeArrowheads="1"/>
          </p:cNvSpPr>
          <p:nvPr>
            <p:ph type="sldNum" sz="quarter" idx="5"/>
          </p:nvPr>
        </p:nvSpPr>
        <p:spPr>
          <a:ln/>
        </p:spPr>
        <p:txBody>
          <a:bodyPr/>
          <a:lstStyle/>
          <a:p>
            <a:fld id="{9DC64F5F-A361-4527-BBD9-19F2BB543912}" type="slidenum">
              <a:rPr lang="en-US" altLang="en-US"/>
              <a:pPr/>
              <a:t>14</a:t>
            </a:fld>
            <a:endParaRPr lang="en-US" altLang="en-US"/>
          </a:p>
        </p:txBody>
      </p:sp>
      <p:sp>
        <p:nvSpPr>
          <p:cNvPr id="37890" name="Rectangle 2">
            <a:extLst>
              <a:ext uri="{FF2B5EF4-FFF2-40B4-BE49-F238E27FC236}">
                <a16:creationId xmlns:a16="http://schemas.microsoft.com/office/drawing/2014/main" id="{140E6A40-3F09-E375-BC14-80531C3E5242}"/>
              </a:ext>
            </a:extLst>
          </p:cNvPr>
          <p:cNvSpPr>
            <a:spLocks noRot="1" noChangeArrowheads="1" noTextEdit="1"/>
          </p:cNvSpPr>
          <p:nvPr>
            <p:ph type="sldImg"/>
          </p:nvPr>
        </p:nvSpPr>
        <p:spPr>
          <a:ln/>
        </p:spPr>
      </p:sp>
      <p:sp>
        <p:nvSpPr>
          <p:cNvPr id="37891" name="Rectangle 3">
            <a:extLst>
              <a:ext uri="{FF2B5EF4-FFF2-40B4-BE49-F238E27FC236}">
                <a16:creationId xmlns:a16="http://schemas.microsoft.com/office/drawing/2014/main" id="{33C2B3AF-06AA-018A-3F7D-62253683DFF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25882D9-CA15-64C9-6FF1-396EBE187511}"/>
              </a:ext>
            </a:extLst>
          </p:cNvPr>
          <p:cNvSpPr>
            <a:spLocks noGrp="1" noChangeArrowheads="1"/>
          </p:cNvSpPr>
          <p:nvPr>
            <p:ph type="sldNum" sz="quarter" idx="5"/>
          </p:nvPr>
        </p:nvSpPr>
        <p:spPr>
          <a:ln/>
        </p:spPr>
        <p:txBody>
          <a:bodyPr/>
          <a:lstStyle/>
          <a:p>
            <a:fld id="{9F85EC51-5A31-4039-BF49-7232051EEFBE}" type="slidenum">
              <a:rPr lang="en-US" altLang="en-US"/>
              <a:pPr/>
              <a:t>15</a:t>
            </a:fld>
            <a:endParaRPr lang="en-US" altLang="en-US"/>
          </a:p>
        </p:txBody>
      </p:sp>
      <p:sp>
        <p:nvSpPr>
          <p:cNvPr id="192514" name="Rectangle 2">
            <a:extLst>
              <a:ext uri="{FF2B5EF4-FFF2-40B4-BE49-F238E27FC236}">
                <a16:creationId xmlns:a16="http://schemas.microsoft.com/office/drawing/2014/main" id="{01182153-E593-0AEA-87D2-CB5E2ABA0755}"/>
              </a:ext>
            </a:extLst>
          </p:cNvPr>
          <p:cNvSpPr>
            <a:spLocks noRot="1" noChangeArrowheads="1" noTextEdit="1"/>
          </p:cNvSpPr>
          <p:nvPr>
            <p:ph type="sldImg"/>
          </p:nvPr>
        </p:nvSpPr>
        <p:spPr>
          <a:ln/>
        </p:spPr>
      </p:sp>
      <p:sp>
        <p:nvSpPr>
          <p:cNvPr id="192515" name="Rectangle 3">
            <a:extLst>
              <a:ext uri="{FF2B5EF4-FFF2-40B4-BE49-F238E27FC236}">
                <a16:creationId xmlns:a16="http://schemas.microsoft.com/office/drawing/2014/main" id="{0FDF59CB-8159-35A8-8932-6BF8384C5F6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06650A5-CEF7-2D63-9B8C-DB29EA5F6986}"/>
              </a:ext>
            </a:extLst>
          </p:cNvPr>
          <p:cNvSpPr>
            <a:spLocks noGrp="1" noChangeArrowheads="1"/>
          </p:cNvSpPr>
          <p:nvPr>
            <p:ph type="sldNum" sz="quarter" idx="5"/>
          </p:nvPr>
        </p:nvSpPr>
        <p:spPr>
          <a:ln/>
        </p:spPr>
        <p:txBody>
          <a:bodyPr/>
          <a:lstStyle/>
          <a:p>
            <a:fld id="{48905AF6-2871-4F61-877A-E9D71762ACD4}" type="slidenum">
              <a:rPr lang="en-US" altLang="en-US"/>
              <a:pPr/>
              <a:t>16</a:t>
            </a:fld>
            <a:endParaRPr lang="en-US" altLang="en-US"/>
          </a:p>
        </p:txBody>
      </p:sp>
      <p:sp>
        <p:nvSpPr>
          <p:cNvPr id="193538" name="Rectangle 2">
            <a:extLst>
              <a:ext uri="{FF2B5EF4-FFF2-40B4-BE49-F238E27FC236}">
                <a16:creationId xmlns:a16="http://schemas.microsoft.com/office/drawing/2014/main" id="{4F980CD2-2D3C-0190-B04A-A60EABDCF448}"/>
              </a:ext>
            </a:extLst>
          </p:cNvPr>
          <p:cNvSpPr>
            <a:spLocks noRot="1" noChangeArrowheads="1" noTextEdit="1"/>
          </p:cNvSpPr>
          <p:nvPr>
            <p:ph type="sldImg"/>
          </p:nvPr>
        </p:nvSpPr>
        <p:spPr>
          <a:ln/>
        </p:spPr>
      </p:sp>
      <p:sp>
        <p:nvSpPr>
          <p:cNvPr id="193539" name="Rectangle 3">
            <a:extLst>
              <a:ext uri="{FF2B5EF4-FFF2-40B4-BE49-F238E27FC236}">
                <a16:creationId xmlns:a16="http://schemas.microsoft.com/office/drawing/2014/main" id="{C11C06BE-A94E-B13F-51FA-E80ED4A5E02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46E2F04-8480-0A37-8F88-16F7BD0A7D5B}"/>
              </a:ext>
            </a:extLst>
          </p:cNvPr>
          <p:cNvSpPr>
            <a:spLocks noGrp="1" noChangeArrowheads="1"/>
          </p:cNvSpPr>
          <p:nvPr>
            <p:ph type="sldNum" sz="quarter" idx="5"/>
          </p:nvPr>
        </p:nvSpPr>
        <p:spPr>
          <a:ln/>
        </p:spPr>
        <p:txBody>
          <a:bodyPr/>
          <a:lstStyle/>
          <a:p>
            <a:fld id="{170D4610-307E-4D01-880D-8A4AD9ECBB14}" type="slidenum">
              <a:rPr lang="en-US" altLang="en-US"/>
              <a:pPr/>
              <a:t>17</a:t>
            </a:fld>
            <a:endParaRPr lang="en-US" altLang="en-US"/>
          </a:p>
        </p:txBody>
      </p:sp>
      <p:sp>
        <p:nvSpPr>
          <p:cNvPr id="194562" name="Rectangle 2">
            <a:extLst>
              <a:ext uri="{FF2B5EF4-FFF2-40B4-BE49-F238E27FC236}">
                <a16:creationId xmlns:a16="http://schemas.microsoft.com/office/drawing/2014/main" id="{A4FC773D-C63D-2341-2635-70467C8CDAEE}"/>
              </a:ext>
            </a:extLst>
          </p:cNvPr>
          <p:cNvSpPr>
            <a:spLocks noRot="1" noChangeArrowheads="1" noTextEdit="1"/>
          </p:cNvSpPr>
          <p:nvPr>
            <p:ph type="sldImg"/>
          </p:nvPr>
        </p:nvSpPr>
        <p:spPr>
          <a:ln/>
        </p:spPr>
      </p:sp>
      <p:sp>
        <p:nvSpPr>
          <p:cNvPr id="194563" name="Rectangle 3">
            <a:extLst>
              <a:ext uri="{FF2B5EF4-FFF2-40B4-BE49-F238E27FC236}">
                <a16:creationId xmlns:a16="http://schemas.microsoft.com/office/drawing/2014/main" id="{6F328304-A462-4087-13FD-201A6FD0F56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3B43474-101B-24A4-CDEC-BCE2639D5FC7}"/>
              </a:ext>
            </a:extLst>
          </p:cNvPr>
          <p:cNvSpPr>
            <a:spLocks noGrp="1" noChangeArrowheads="1"/>
          </p:cNvSpPr>
          <p:nvPr>
            <p:ph type="sldNum" sz="quarter" idx="5"/>
          </p:nvPr>
        </p:nvSpPr>
        <p:spPr>
          <a:ln/>
        </p:spPr>
        <p:txBody>
          <a:bodyPr/>
          <a:lstStyle/>
          <a:p>
            <a:fld id="{91D78861-2C24-46CD-A274-5B91B5428FA6}" type="slidenum">
              <a:rPr lang="en-US" altLang="en-US"/>
              <a:pPr/>
              <a:t>18</a:t>
            </a:fld>
            <a:endParaRPr lang="en-US" altLang="en-US"/>
          </a:p>
        </p:txBody>
      </p:sp>
      <p:sp>
        <p:nvSpPr>
          <p:cNvPr id="199682" name="Rectangle 2">
            <a:extLst>
              <a:ext uri="{FF2B5EF4-FFF2-40B4-BE49-F238E27FC236}">
                <a16:creationId xmlns:a16="http://schemas.microsoft.com/office/drawing/2014/main" id="{6CBE0802-6724-EE83-9EB4-C25889479F21}"/>
              </a:ext>
            </a:extLst>
          </p:cNvPr>
          <p:cNvSpPr>
            <a:spLocks noRot="1" noChangeArrowheads="1" noTextEdit="1"/>
          </p:cNvSpPr>
          <p:nvPr>
            <p:ph type="sldImg"/>
          </p:nvPr>
        </p:nvSpPr>
        <p:spPr>
          <a:ln/>
        </p:spPr>
      </p:sp>
      <p:sp>
        <p:nvSpPr>
          <p:cNvPr id="199683" name="Rectangle 3">
            <a:extLst>
              <a:ext uri="{FF2B5EF4-FFF2-40B4-BE49-F238E27FC236}">
                <a16:creationId xmlns:a16="http://schemas.microsoft.com/office/drawing/2014/main" id="{E0D8BBF3-067D-6FE3-F673-EE62415DBDB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49F16CF-41F9-4B2C-A2B3-4E73EB78313A}"/>
              </a:ext>
            </a:extLst>
          </p:cNvPr>
          <p:cNvSpPr>
            <a:spLocks noGrp="1" noChangeArrowheads="1"/>
          </p:cNvSpPr>
          <p:nvPr>
            <p:ph type="sldNum" sz="quarter" idx="5"/>
          </p:nvPr>
        </p:nvSpPr>
        <p:spPr>
          <a:ln/>
        </p:spPr>
        <p:txBody>
          <a:bodyPr/>
          <a:lstStyle/>
          <a:p>
            <a:fld id="{89FB0ED6-8F13-4B1A-A774-0E7EA322F46A}" type="slidenum">
              <a:rPr lang="en-US" altLang="en-US"/>
              <a:pPr/>
              <a:t>19</a:t>
            </a:fld>
            <a:endParaRPr lang="en-US" altLang="en-US"/>
          </a:p>
        </p:txBody>
      </p:sp>
      <p:sp>
        <p:nvSpPr>
          <p:cNvPr id="256002" name="Rectangle 2">
            <a:extLst>
              <a:ext uri="{FF2B5EF4-FFF2-40B4-BE49-F238E27FC236}">
                <a16:creationId xmlns:a16="http://schemas.microsoft.com/office/drawing/2014/main" id="{27724BD7-DE1C-07E0-4D52-D7A4CC171EEE}"/>
              </a:ext>
            </a:extLst>
          </p:cNvPr>
          <p:cNvSpPr>
            <a:spLocks noRot="1" noChangeArrowheads="1" noTextEdit="1"/>
          </p:cNvSpPr>
          <p:nvPr>
            <p:ph type="sldImg"/>
          </p:nvPr>
        </p:nvSpPr>
        <p:spPr>
          <a:ln/>
        </p:spPr>
      </p:sp>
      <p:sp>
        <p:nvSpPr>
          <p:cNvPr id="256003" name="Rectangle 3">
            <a:extLst>
              <a:ext uri="{FF2B5EF4-FFF2-40B4-BE49-F238E27FC236}">
                <a16:creationId xmlns:a16="http://schemas.microsoft.com/office/drawing/2014/main" id="{848A46B8-0C17-7DC7-0155-920119DC268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251ECB7-4496-6337-C207-107AF404F8C9}"/>
              </a:ext>
            </a:extLst>
          </p:cNvPr>
          <p:cNvSpPr>
            <a:spLocks noGrp="1" noChangeArrowheads="1"/>
          </p:cNvSpPr>
          <p:nvPr>
            <p:ph type="sldNum" sz="quarter" idx="5"/>
          </p:nvPr>
        </p:nvSpPr>
        <p:spPr>
          <a:ln/>
        </p:spPr>
        <p:txBody>
          <a:bodyPr/>
          <a:lstStyle/>
          <a:p>
            <a:fld id="{F47AC4D0-CC7A-4B99-835F-229F9085ACC6}" type="slidenum">
              <a:rPr lang="en-US" altLang="en-US"/>
              <a:pPr/>
              <a:t>2</a:t>
            </a:fld>
            <a:endParaRPr lang="en-US" altLang="en-US"/>
          </a:p>
        </p:txBody>
      </p:sp>
      <p:sp>
        <p:nvSpPr>
          <p:cNvPr id="16386" name="Rectangle 2">
            <a:extLst>
              <a:ext uri="{FF2B5EF4-FFF2-40B4-BE49-F238E27FC236}">
                <a16:creationId xmlns:a16="http://schemas.microsoft.com/office/drawing/2014/main" id="{BDA3A538-1B2C-9CC2-1C2B-C5E536AB311C}"/>
              </a:ext>
            </a:extLst>
          </p:cNvPr>
          <p:cNvSpPr>
            <a:spLocks noRot="1" noChangeArrowheads="1" noTextEdit="1"/>
          </p:cNvSpPr>
          <p:nvPr>
            <p:ph type="sldImg"/>
          </p:nvPr>
        </p:nvSpPr>
        <p:spPr>
          <a:ln/>
        </p:spPr>
      </p:sp>
      <p:sp>
        <p:nvSpPr>
          <p:cNvPr id="16387" name="Rectangle 3">
            <a:extLst>
              <a:ext uri="{FF2B5EF4-FFF2-40B4-BE49-F238E27FC236}">
                <a16:creationId xmlns:a16="http://schemas.microsoft.com/office/drawing/2014/main" id="{8998F96E-5D2C-2727-315D-A5BA0E76B8E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8E516B4-0F06-AB05-8FB4-2C6B8AE79F36}"/>
              </a:ext>
            </a:extLst>
          </p:cNvPr>
          <p:cNvSpPr>
            <a:spLocks noGrp="1" noChangeArrowheads="1"/>
          </p:cNvSpPr>
          <p:nvPr>
            <p:ph type="sldNum" sz="quarter" idx="5"/>
          </p:nvPr>
        </p:nvSpPr>
        <p:spPr>
          <a:ln/>
        </p:spPr>
        <p:txBody>
          <a:bodyPr/>
          <a:lstStyle/>
          <a:p>
            <a:fld id="{5E4D6B19-18F9-4BF7-A51C-857C4F7C79E2}" type="slidenum">
              <a:rPr lang="en-US" altLang="en-US"/>
              <a:pPr/>
              <a:t>20</a:t>
            </a:fld>
            <a:endParaRPr lang="en-US" altLang="en-US"/>
          </a:p>
        </p:txBody>
      </p:sp>
      <p:sp>
        <p:nvSpPr>
          <p:cNvPr id="38914" name="Rectangle 2">
            <a:extLst>
              <a:ext uri="{FF2B5EF4-FFF2-40B4-BE49-F238E27FC236}">
                <a16:creationId xmlns:a16="http://schemas.microsoft.com/office/drawing/2014/main" id="{D437C38C-5162-4A1E-234E-AF1CDD5FB947}"/>
              </a:ext>
            </a:extLst>
          </p:cNvPr>
          <p:cNvSpPr>
            <a:spLocks noRot="1" noChangeArrowheads="1" noTextEdit="1"/>
          </p:cNvSpPr>
          <p:nvPr>
            <p:ph type="sldImg"/>
          </p:nvPr>
        </p:nvSpPr>
        <p:spPr>
          <a:ln/>
        </p:spPr>
      </p:sp>
      <p:sp>
        <p:nvSpPr>
          <p:cNvPr id="38915" name="Rectangle 3">
            <a:extLst>
              <a:ext uri="{FF2B5EF4-FFF2-40B4-BE49-F238E27FC236}">
                <a16:creationId xmlns:a16="http://schemas.microsoft.com/office/drawing/2014/main" id="{0CDF625F-B394-52C0-E2D7-A79F352159C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8EFCCFF-99CE-2EC4-78D3-2DD834CA0452}"/>
              </a:ext>
            </a:extLst>
          </p:cNvPr>
          <p:cNvSpPr>
            <a:spLocks noGrp="1" noChangeArrowheads="1"/>
          </p:cNvSpPr>
          <p:nvPr>
            <p:ph type="sldNum" sz="quarter" idx="5"/>
          </p:nvPr>
        </p:nvSpPr>
        <p:spPr>
          <a:ln/>
        </p:spPr>
        <p:txBody>
          <a:bodyPr/>
          <a:lstStyle/>
          <a:p>
            <a:fld id="{512CE8BF-99F8-42BA-8020-8CE5886A0A32}" type="slidenum">
              <a:rPr lang="en-US" altLang="en-US"/>
              <a:pPr/>
              <a:t>21</a:t>
            </a:fld>
            <a:endParaRPr lang="en-US" altLang="en-US"/>
          </a:p>
        </p:txBody>
      </p:sp>
      <p:sp>
        <p:nvSpPr>
          <p:cNvPr id="39938" name="Rectangle 2">
            <a:extLst>
              <a:ext uri="{FF2B5EF4-FFF2-40B4-BE49-F238E27FC236}">
                <a16:creationId xmlns:a16="http://schemas.microsoft.com/office/drawing/2014/main" id="{5FF6909C-655D-AFF0-CC6A-941B36F696F0}"/>
              </a:ext>
            </a:extLst>
          </p:cNvPr>
          <p:cNvSpPr>
            <a:spLocks noRot="1" noChangeArrowheads="1" noTextEdit="1"/>
          </p:cNvSpPr>
          <p:nvPr>
            <p:ph type="sldImg"/>
          </p:nvPr>
        </p:nvSpPr>
        <p:spPr>
          <a:ln/>
        </p:spPr>
      </p:sp>
      <p:sp>
        <p:nvSpPr>
          <p:cNvPr id="39939" name="Rectangle 3">
            <a:extLst>
              <a:ext uri="{FF2B5EF4-FFF2-40B4-BE49-F238E27FC236}">
                <a16:creationId xmlns:a16="http://schemas.microsoft.com/office/drawing/2014/main" id="{D2F7A6A0-8CC4-B584-93A1-F3365364D47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225B749-3FB4-3958-DDAE-5BFAF6F7DFC4}"/>
              </a:ext>
            </a:extLst>
          </p:cNvPr>
          <p:cNvSpPr>
            <a:spLocks noGrp="1" noChangeArrowheads="1"/>
          </p:cNvSpPr>
          <p:nvPr>
            <p:ph type="sldNum" sz="quarter" idx="5"/>
          </p:nvPr>
        </p:nvSpPr>
        <p:spPr>
          <a:ln/>
        </p:spPr>
        <p:txBody>
          <a:bodyPr/>
          <a:lstStyle/>
          <a:p>
            <a:fld id="{D07E0F03-33FA-448B-82CF-55F13B47E290}" type="slidenum">
              <a:rPr lang="en-US" altLang="en-US"/>
              <a:pPr/>
              <a:t>22</a:t>
            </a:fld>
            <a:endParaRPr lang="en-US" altLang="en-US"/>
          </a:p>
        </p:txBody>
      </p:sp>
      <p:sp>
        <p:nvSpPr>
          <p:cNvPr id="291842" name="Rectangle 2">
            <a:extLst>
              <a:ext uri="{FF2B5EF4-FFF2-40B4-BE49-F238E27FC236}">
                <a16:creationId xmlns:a16="http://schemas.microsoft.com/office/drawing/2014/main" id="{7D5F933C-4B72-DCEC-D7B2-68559EFB76F2}"/>
              </a:ext>
            </a:extLst>
          </p:cNvPr>
          <p:cNvSpPr>
            <a:spLocks noRot="1" noChangeArrowheads="1" noTextEdit="1"/>
          </p:cNvSpPr>
          <p:nvPr>
            <p:ph type="sldImg"/>
          </p:nvPr>
        </p:nvSpPr>
        <p:spPr>
          <a:ln/>
        </p:spPr>
      </p:sp>
      <p:sp>
        <p:nvSpPr>
          <p:cNvPr id="291843" name="Rectangle 3">
            <a:extLst>
              <a:ext uri="{FF2B5EF4-FFF2-40B4-BE49-F238E27FC236}">
                <a16:creationId xmlns:a16="http://schemas.microsoft.com/office/drawing/2014/main" id="{26902672-A8C0-01A5-756E-50A277EFF62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5851C77-E19F-F112-EA84-812EF4403DC0}"/>
              </a:ext>
            </a:extLst>
          </p:cNvPr>
          <p:cNvSpPr>
            <a:spLocks noGrp="1" noChangeArrowheads="1"/>
          </p:cNvSpPr>
          <p:nvPr>
            <p:ph type="sldNum" sz="quarter" idx="5"/>
          </p:nvPr>
        </p:nvSpPr>
        <p:spPr>
          <a:ln/>
        </p:spPr>
        <p:txBody>
          <a:bodyPr/>
          <a:lstStyle/>
          <a:p>
            <a:fld id="{5710FF80-B74E-4C48-BD45-2F2C274C4194}" type="slidenum">
              <a:rPr lang="en-US" altLang="en-US"/>
              <a:pPr/>
              <a:t>23</a:t>
            </a:fld>
            <a:endParaRPr lang="en-US" altLang="en-US"/>
          </a:p>
        </p:txBody>
      </p:sp>
      <p:sp>
        <p:nvSpPr>
          <p:cNvPr id="48130" name="Rectangle 2">
            <a:extLst>
              <a:ext uri="{FF2B5EF4-FFF2-40B4-BE49-F238E27FC236}">
                <a16:creationId xmlns:a16="http://schemas.microsoft.com/office/drawing/2014/main" id="{C8F5AF0A-8955-6C46-7018-DB191EECABDA}"/>
              </a:ext>
            </a:extLst>
          </p:cNvPr>
          <p:cNvSpPr>
            <a:spLocks noRot="1" noChangeArrowheads="1" noTextEdit="1"/>
          </p:cNvSpPr>
          <p:nvPr>
            <p:ph type="sldImg"/>
          </p:nvPr>
        </p:nvSpPr>
        <p:spPr>
          <a:ln/>
        </p:spPr>
      </p:sp>
      <p:sp>
        <p:nvSpPr>
          <p:cNvPr id="48131" name="Rectangle 3">
            <a:extLst>
              <a:ext uri="{FF2B5EF4-FFF2-40B4-BE49-F238E27FC236}">
                <a16:creationId xmlns:a16="http://schemas.microsoft.com/office/drawing/2014/main" id="{3CE2DB95-6462-AFEF-B2E1-3B03C959253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61AC4D2-6A87-E6F3-E80B-918BD8ECB4C7}"/>
              </a:ext>
            </a:extLst>
          </p:cNvPr>
          <p:cNvSpPr>
            <a:spLocks noGrp="1" noChangeArrowheads="1"/>
          </p:cNvSpPr>
          <p:nvPr>
            <p:ph type="sldNum" sz="quarter" idx="5"/>
          </p:nvPr>
        </p:nvSpPr>
        <p:spPr>
          <a:ln/>
        </p:spPr>
        <p:txBody>
          <a:bodyPr/>
          <a:lstStyle/>
          <a:p>
            <a:fld id="{2086308A-7015-4544-8C54-344508E4F914}" type="slidenum">
              <a:rPr lang="en-US" altLang="en-US"/>
              <a:pPr/>
              <a:t>24</a:t>
            </a:fld>
            <a:endParaRPr lang="en-US" altLang="en-US"/>
          </a:p>
        </p:txBody>
      </p:sp>
      <p:sp>
        <p:nvSpPr>
          <p:cNvPr id="205826" name="Rectangle 2">
            <a:extLst>
              <a:ext uri="{FF2B5EF4-FFF2-40B4-BE49-F238E27FC236}">
                <a16:creationId xmlns:a16="http://schemas.microsoft.com/office/drawing/2014/main" id="{25F59D87-ACF0-EBF7-B481-2E7F8E4190A3}"/>
              </a:ext>
            </a:extLst>
          </p:cNvPr>
          <p:cNvSpPr>
            <a:spLocks noRot="1" noChangeArrowheads="1" noTextEdit="1"/>
          </p:cNvSpPr>
          <p:nvPr>
            <p:ph type="sldImg"/>
          </p:nvPr>
        </p:nvSpPr>
        <p:spPr>
          <a:ln/>
        </p:spPr>
      </p:sp>
      <p:sp>
        <p:nvSpPr>
          <p:cNvPr id="205827" name="Rectangle 3">
            <a:extLst>
              <a:ext uri="{FF2B5EF4-FFF2-40B4-BE49-F238E27FC236}">
                <a16:creationId xmlns:a16="http://schemas.microsoft.com/office/drawing/2014/main" id="{7F351884-8B03-3C10-3B33-331ACAF544F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E47AACB-28AC-E4D7-5E1F-61B58EF1BB8F}"/>
              </a:ext>
            </a:extLst>
          </p:cNvPr>
          <p:cNvSpPr>
            <a:spLocks noGrp="1" noChangeArrowheads="1"/>
          </p:cNvSpPr>
          <p:nvPr>
            <p:ph type="sldNum" sz="quarter" idx="5"/>
          </p:nvPr>
        </p:nvSpPr>
        <p:spPr>
          <a:ln/>
        </p:spPr>
        <p:txBody>
          <a:bodyPr/>
          <a:lstStyle/>
          <a:p>
            <a:fld id="{0AB8BF26-A262-46F7-BFDF-5F96C41CCD88}" type="slidenum">
              <a:rPr lang="en-US" altLang="en-US"/>
              <a:pPr/>
              <a:t>25</a:t>
            </a:fld>
            <a:endParaRPr lang="en-US" altLang="en-US"/>
          </a:p>
        </p:txBody>
      </p:sp>
      <p:sp>
        <p:nvSpPr>
          <p:cNvPr id="202754" name="Rectangle 2">
            <a:extLst>
              <a:ext uri="{FF2B5EF4-FFF2-40B4-BE49-F238E27FC236}">
                <a16:creationId xmlns:a16="http://schemas.microsoft.com/office/drawing/2014/main" id="{29BC84E2-CD97-051C-4691-13FB4992713B}"/>
              </a:ext>
            </a:extLst>
          </p:cNvPr>
          <p:cNvSpPr>
            <a:spLocks noRot="1" noChangeArrowheads="1" noTextEdit="1"/>
          </p:cNvSpPr>
          <p:nvPr>
            <p:ph type="sldImg"/>
          </p:nvPr>
        </p:nvSpPr>
        <p:spPr>
          <a:ln/>
        </p:spPr>
      </p:sp>
      <p:sp>
        <p:nvSpPr>
          <p:cNvPr id="202755" name="Rectangle 3">
            <a:extLst>
              <a:ext uri="{FF2B5EF4-FFF2-40B4-BE49-F238E27FC236}">
                <a16:creationId xmlns:a16="http://schemas.microsoft.com/office/drawing/2014/main" id="{9104E811-1574-00E3-EEDD-8A091F9AAA4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B94CBA1-BB01-CBB1-3654-88596957F030}"/>
              </a:ext>
            </a:extLst>
          </p:cNvPr>
          <p:cNvSpPr>
            <a:spLocks noGrp="1" noChangeArrowheads="1"/>
          </p:cNvSpPr>
          <p:nvPr>
            <p:ph type="sldNum" sz="quarter" idx="5"/>
          </p:nvPr>
        </p:nvSpPr>
        <p:spPr>
          <a:ln/>
        </p:spPr>
        <p:txBody>
          <a:bodyPr/>
          <a:lstStyle/>
          <a:p>
            <a:fld id="{37F426B0-EAF5-480E-998F-F92C0CF7DC19}" type="slidenum">
              <a:rPr lang="en-US" altLang="en-US"/>
              <a:pPr/>
              <a:t>26</a:t>
            </a:fld>
            <a:endParaRPr lang="en-US" altLang="en-US"/>
          </a:p>
        </p:txBody>
      </p:sp>
      <p:sp>
        <p:nvSpPr>
          <p:cNvPr id="249858" name="Rectangle 2">
            <a:extLst>
              <a:ext uri="{FF2B5EF4-FFF2-40B4-BE49-F238E27FC236}">
                <a16:creationId xmlns:a16="http://schemas.microsoft.com/office/drawing/2014/main" id="{03401292-078F-6898-2999-6A78D4CF4991}"/>
              </a:ext>
            </a:extLst>
          </p:cNvPr>
          <p:cNvSpPr>
            <a:spLocks noRot="1" noChangeArrowheads="1" noTextEdit="1"/>
          </p:cNvSpPr>
          <p:nvPr>
            <p:ph type="sldImg"/>
          </p:nvPr>
        </p:nvSpPr>
        <p:spPr>
          <a:ln/>
        </p:spPr>
      </p:sp>
      <p:sp>
        <p:nvSpPr>
          <p:cNvPr id="249859" name="Rectangle 3">
            <a:extLst>
              <a:ext uri="{FF2B5EF4-FFF2-40B4-BE49-F238E27FC236}">
                <a16:creationId xmlns:a16="http://schemas.microsoft.com/office/drawing/2014/main" id="{35C02928-6624-C41A-D5A4-DFBA406C472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72E5CC-E3E4-BE11-61E3-5636D50F4E51}"/>
              </a:ext>
            </a:extLst>
          </p:cNvPr>
          <p:cNvSpPr>
            <a:spLocks noGrp="1" noChangeArrowheads="1"/>
          </p:cNvSpPr>
          <p:nvPr>
            <p:ph type="sldNum" sz="quarter" idx="5"/>
          </p:nvPr>
        </p:nvSpPr>
        <p:spPr>
          <a:ln/>
        </p:spPr>
        <p:txBody>
          <a:bodyPr/>
          <a:lstStyle/>
          <a:p>
            <a:fld id="{0B1A180E-BD14-4ED7-97A9-1AFFEF03C467}" type="slidenum">
              <a:rPr lang="en-US" altLang="en-US"/>
              <a:pPr/>
              <a:t>27</a:t>
            </a:fld>
            <a:endParaRPr lang="en-US" altLang="en-US"/>
          </a:p>
        </p:txBody>
      </p:sp>
      <p:sp>
        <p:nvSpPr>
          <p:cNvPr id="251906" name="Rectangle 2">
            <a:extLst>
              <a:ext uri="{FF2B5EF4-FFF2-40B4-BE49-F238E27FC236}">
                <a16:creationId xmlns:a16="http://schemas.microsoft.com/office/drawing/2014/main" id="{C7E45D05-4FAA-CDF0-CC51-9764D9FDF58A}"/>
              </a:ext>
            </a:extLst>
          </p:cNvPr>
          <p:cNvSpPr>
            <a:spLocks noRot="1" noChangeArrowheads="1" noTextEdit="1"/>
          </p:cNvSpPr>
          <p:nvPr>
            <p:ph type="sldImg"/>
          </p:nvPr>
        </p:nvSpPr>
        <p:spPr>
          <a:ln/>
        </p:spPr>
      </p:sp>
      <p:sp>
        <p:nvSpPr>
          <p:cNvPr id="251907" name="Rectangle 3">
            <a:extLst>
              <a:ext uri="{FF2B5EF4-FFF2-40B4-BE49-F238E27FC236}">
                <a16:creationId xmlns:a16="http://schemas.microsoft.com/office/drawing/2014/main" id="{75C1B47C-2D3C-71A0-82DE-3F825C8981C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541A682-4E68-9B00-A153-29EFECD88E4F}"/>
              </a:ext>
            </a:extLst>
          </p:cNvPr>
          <p:cNvSpPr>
            <a:spLocks noGrp="1" noChangeArrowheads="1"/>
          </p:cNvSpPr>
          <p:nvPr>
            <p:ph type="sldNum" sz="quarter" idx="5"/>
          </p:nvPr>
        </p:nvSpPr>
        <p:spPr>
          <a:ln/>
        </p:spPr>
        <p:txBody>
          <a:bodyPr/>
          <a:lstStyle/>
          <a:p>
            <a:fld id="{9524E04B-E574-473D-A085-C8B6FCBE8B93}" type="slidenum">
              <a:rPr lang="en-US" altLang="en-US"/>
              <a:pPr/>
              <a:t>28</a:t>
            </a:fld>
            <a:endParaRPr lang="en-US" altLang="en-US"/>
          </a:p>
        </p:txBody>
      </p:sp>
      <p:sp>
        <p:nvSpPr>
          <p:cNvPr id="253954" name="Rectangle 2">
            <a:extLst>
              <a:ext uri="{FF2B5EF4-FFF2-40B4-BE49-F238E27FC236}">
                <a16:creationId xmlns:a16="http://schemas.microsoft.com/office/drawing/2014/main" id="{3CAC0A88-1A41-2FA1-C178-5F314F0A133D}"/>
              </a:ext>
            </a:extLst>
          </p:cNvPr>
          <p:cNvSpPr>
            <a:spLocks noRot="1" noChangeArrowheads="1" noTextEdit="1"/>
          </p:cNvSpPr>
          <p:nvPr>
            <p:ph type="sldImg"/>
          </p:nvPr>
        </p:nvSpPr>
        <p:spPr>
          <a:ln/>
        </p:spPr>
      </p:sp>
      <p:sp>
        <p:nvSpPr>
          <p:cNvPr id="253955" name="Rectangle 3">
            <a:extLst>
              <a:ext uri="{FF2B5EF4-FFF2-40B4-BE49-F238E27FC236}">
                <a16:creationId xmlns:a16="http://schemas.microsoft.com/office/drawing/2014/main" id="{376906DB-D4AD-3B21-22F9-E0A226E3097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BB9A152-107C-0DD8-4DA9-A66AFDCCBBCD}"/>
              </a:ext>
            </a:extLst>
          </p:cNvPr>
          <p:cNvSpPr>
            <a:spLocks noGrp="1" noChangeArrowheads="1"/>
          </p:cNvSpPr>
          <p:nvPr>
            <p:ph type="sldNum" sz="quarter" idx="5"/>
          </p:nvPr>
        </p:nvSpPr>
        <p:spPr>
          <a:ln/>
        </p:spPr>
        <p:txBody>
          <a:bodyPr/>
          <a:lstStyle/>
          <a:p>
            <a:fld id="{112D7C3F-872A-4CF0-B475-A52EDDF4C730}" type="slidenum">
              <a:rPr lang="en-US" altLang="en-US"/>
              <a:pPr/>
              <a:t>29</a:t>
            </a:fld>
            <a:endParaRPr lang="en-US" altLang="en-US"/>
          </a:p>
        </p:txBody>
      </p:sp>
      <p:sp>
        <p:nvSpPr>
          <p:cNvPr id="49154" name="Rectangle 2">
            <a:extLst>
              <a:ext uri="{FF2B5EF4-FFF2-40B4-BE49-F238E27FC236}">
                <a16:creationId xmlns:a16="http://schemas.microsoft.com/office/drawing/2014/main" id="{8B67003E-FD59-2C77-02C4-E69BAEC27894}"/>
              </a:ext>
            </a:extLst>
          </p:cNvPr>
          <p:cNvSpPr>
            <a:spLocks noRot="1" noChangeArrowheads="1" noTextEdit="1"/>
          </p:cNvSpPr>
          <p:nvPr>
            <p:ph type="sldImg"/>
          </p:nvPr>
        </p:nvSpPr>
        <p:spPr>
          <a:ln/>
        </p:spPr>
      </p:sp>
      <p:sp>
        <p:nvSpPr>
          <p:cNvPr id="49155" name="Rectangle 3">
            <a:extLst>
              <a:ext uri="{FF2B5EF4-FFF2-40B4-BE49-F238E27FC236}">
                <a16:creationId xmlns:a16="http://schemas.microsoft.com/office/drawing/2014/main" id="{E5197C86-58EB-7272-93F3-954C5D99E05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DFA269-50D8-E234-1278-B36EDF072303}"/>
              </a:ext>
            </a:extLst>
          </p:cNvPr>
          <p:cNvSpPr>
            <a:spLocks noGrp="1" noChangeArrowheads="1"/>
          </p:cNvSpPr>
          <p:nvPr>
            <p:ph type="sldNum" sz="quarter" idx="5"/>
          </p:nvPr>
        </p:nvSpPr>
        <p:spPr>
          <a:ln/>
        </p:spPr>
        <p:txBody>
          <a:bodyPr/>
          <a:lstStyle/>
          <a:p>
            <a:fld id="{0B841885-DAFD-44F8-BE30-4E1FA12AA8E0}" type="slidenum">
              <a:rPr lang="en-US" altLang="en-US"/>
              <a:pPr/>
              <a:t>3</a:t>
            </a:fld>
            <a:endParaRPr lang="en-US" altLang="en-US"/>
          </a:p>
        </p:txBody>
      </p:sp>
      <p:sp>
        <p:nvSpPr>
          <p:cNvPr id="17410" name="Rectangle 2">
            <a:extLst>
              <a:ext uri="{FF2B5EF4-FFF2-40B4-BE49-F238E27FC236}">
                <a16:creationId xmlns:a16="http://schemas.microsoft.com/office/drawing/2014/main" id="{0E7CFFFD-AD59-8D69-C969-C91E0900CE68}"/>
              </a:ext>
            </a:extLst>
          </p:cNvPr>
          <p:cNvSpPr>
            <a:spLocks noRot="1" noChangeArrowheads="1" noTextEdit="1"/>
          </p:cNvSpPr>
          <p:nvPr>
            <p:ph type="sldImg"/>
          </p:nvPr>
        </p:nvSpPr>
        <p:spPr>
          <a:ln/>
        </p:spPr>
      </p:sp>
      <p:sp>
        <p:nvSpPr>
          <p:cNvPr id="17411" name="Rectangle 3">
            <a:extLst>
              <a:ext uri="{FF2B5EF4-FFF2-40B4-BE49-F238E27FC236}">
                <a16:creationId xmlns:a16="http://schemas.microsoft.com/office/drawing/2014/main" id="{F8011E4B-1374-0ED0-270C-2493BFD6FC9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9B4A1DE-9BB7-512B-0B2B-3377737A7EF3}"/>
              </a:ext>
            </a:extLst>
          </p:cNvPr>
          <p:cNvSpPr>
            <a:spLocks noGrp="1" noChangeArrowheads="1"/>
          </p:cNvSpPr>
          <p:nvPr>
            <p:ph type="sldNum" sz="quarter" idx="5"/>
          </p:nvPr>
        </p:nvSpPr>
        <p:spPr>
          <a:ln/>
        </p:spPr>
        <p:txBody>
          <a:bodyPr/>
          <a:lstStyle/>
          <a:p>
            <a:fld id="{4324FCE1-2260-47A6-B3F7-74CB9F72FD81}" type="slidenum">
              <a:rPr lang="en-US" altLang="en-US"/>
              <a:pPr/>
              <a:t>30</a:t>
            </a:fld>
            <a:endParaRPr lang="en-US" altLang="en-US"/>
          </a:p>
        </p:txBody>
      </p:sp>
      <p:sp>
        <p:nvSpPr>
          <p:cNvPr id="50178" name="Rectangle 2">
            <a:extLst>
              <a:ext uri="{FF2B5EF4-FFF2-40B4-BE49-F238E27FC236}">
                <a16:creationId xmlns:a16="http://schemas.microsoft.com/office/drawing/2014/main" id="{1F616D0C-E92A-3D16-DE37-B34E247BDF90}"/>
              </a:ext>
            </a:extLst>
          </p:cNvPr>
          <p:cNvSpPr>
            <a:spLocks noRot="1" noChangeArrowheads="1" noTextEdit="1"/>
          </p:cNvSpPr>
          <p:nvPr>
            <p:ph type="sldImg"/>
          </p:nvPr>
        </p:nvSpPr>
        <p:spPr>
          <a:ln/>
        </p:spPr>
      </p:sp>
      <p:sp>
        <p:nvSpPr>
          <p:cNvPr id="50179" name="Rectangle 3">
            <a:extLst>
              <a:ext uri="{FF2B5EF4-FFF2-40B4-BE49-F238E27FC236}">
                <a16:creationId xmlns:a16="http://schemas.microsoft.com/office/drawing/2014/main" id="{8401559C-8BE1-BAE8-711C-0B96FE64ABC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F8CD5E4-B15A-C308-922F-2D3FA0699FCD}"/>
              </a:ext>
            </a:extLst>
          </p:cNvPr>
          <p:cNvSpPr>
            <a:spLocks noGrp="1" noChangeArrowheads="1"/>
          </p:cNvSpPr>
          <p:nvPr>
            <p:ph type="sldNum" sz="quarter" idx="5"/>
          </p:nvPr>
        </p:nvSpPr>
        <p:spPr>
          <a:ln/>
        </p:spPr>
        <p:txBody>
          <a:bodyPr/>
          <a:lstStyle/>
          <a:p>
            <a:fld id="{3C30A9AF-5CFC-4741-A11D-923EF93C7CA5}" type="slidenum">
              <a:rPr lang="en-US" altLang="en-US"/>
              <a:pPr/>
              <a:t>31</a:t>
            </a:fld>
            <a:endParaRPr lang="en-US" altLang="en-US"/>
          </a:p>
        </p:txBody>
      </p:sp>
      <p:sp>
        <p:nvSpPr>
          <p:cNvPr id="223234" name="Rectangle 2">
            <a:extLst>
              <a:ext uri="{FF2B5EF4-FFF2-40B4-BE49-F238E27FC236}">
                <a16:creationId xmlns:a16="http://schemas.microsoft.com/office/drawing/2014/main" id="{7BEFCC47-2F2A-C62D-B726-A5D0C56FAD82}"/>
              </a:ext>
            </a:extLst>
          </p:cNvPr>
          <p:cNvSpPr>
            <a:spLocks noRot="1" noChangeArrowheads="1" noTextEdit="1"/>
          </p:cNvSpPr>
          <p:nvPr>
            <p:ph type="sldImg"/>
          </p:nvPr>
        </p:nvSpPr>
        <p:spPr>
          <a:ln/>
        </p:spPr>
      </p:sp>
      <p:sp>
        <p:nvSpPr>
          <p:cNvPr id="223235" name="Rectangle 3">
            <a:extLst>
              <a:ext uri="{FF2B5EF4-FFF2-40B4-BE49-F238E27FC236}">
                <a16:creationId xmlns:a16="http://schemas.microsoft.com/office/drawing/2014/main" id="{785D27AB-1546-2BF2-E635-5459890A0DC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7AA06EE-8B0B-6B8B-0266-2972D357FDE6}"/>
              </a:ext>
            </a:extLst>
          </p:cNvPr>
          <p:cNvSpPr>
            <a:spLocks noGrp="1" noChangeArrowheads="1"/>
          </p:cNvSpPr>
          <p:nvPr>
            <p:ph type="sldNum" sz="quarter" idx="5"/>
          </p:nvPr>
        </p:nvSpPr>
        <p:spPr>
          <a:ln/>
        </p:spPr>
        <p:txBody>
          <a:bodyPr/>
          <a:lstStyle/>
          <a:p>
            <a:fld id="{1C4A01F3-3786-4F65-8D1C-13B2D86413A5}" type="slidenum">
              <a:rPr lang="en-US" altLang="en-US"/>
              <a:pPr/>
              <a:t>32</a:t>
            </a:fld>
            <a:endParaRPr lang="en-US" altLang="en-US"/>
          </a:p>
        </p:txBody>
      </p:sp>
      <p:sp>
        <p:nvSpPr>
          <p:cNvPr id="224258" name="Rectangle 2">
            <a:extLst>
              <a:ext uri="{FF2B5EF4-FFF2-40B4-BE49-F238E27FC236}">
                <a16:creationId xmlns:a16="http://schemas.microsoft.com/office/drawing/2014/main" id="{9E4490D6-8911-8267-4B66-8D0A8C33D1E1}"/>
              </a:ext>
            </a:extLst>
          </p:cNvPr>
          <p:cNvSpPr>
            <a:spLocks noRot="1" noChangeArrowheads="1" noTextEdit="1"/>
          </p:cNvSpPr>
          <p:nvPr>
            <p:ph type="sldImg"/>
          </p:nvPr>
        </p:nvSpPr>
        <p:spPr>
          <a:ln/>
        </p:spPr>
      </p:sp>
      <p:sp>
        <p:nvSpPr>
          <p:cNvPr id="224259" name="Rectangle 3">
            <a:extLst>
              <a:ext uri="{FF2B5EF4-FFF2-40B4-BE49-F238E27FC236}">
                <a16:creationId xmlns:a16="http://schemas.microsoft.com/office/drawing/2014/main" id="{0AEA8D91-BE60-9140-DEB6-6699C4318DB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530B438-F85C-4A25-56F2-BEBB8355798D}"/>
              </a:ext>
            </a:extLst>
          </p:cNvPr>
          <p:cNvSpPr>
            <a:spLocks noGrp="1" noChangeArrowheads="1"/>
          </p:cNvSpPr>
          <p:nvPr>
            <p:ph type="sldNum" sz="quarter" idx="5"/>
          </p:nvPr>
        </p:nvSpPr>
        <p:spPr>
          <a:ln/>
        </p:spPr>
        <p:txBody>
          <a:bodyPr/>
          <a:lstStyle/>
          <a:p>
            <a:fld id="{A5DFD8D4-F6FC-43A6-A3E2-D53AF93C756D}" type="slidenum">
              <a:rPr lang="en-US" altLang="en-US"/>
              <a:pPr/>
              <a:t>33</a:t>
            </a:fld>
            <a:endParaRPr lang="en-US" altLang="en-US"/>
          </a:p>
        </p:txBody>
      </p:sp>
      <p:sp>
        <p:nvSpPr>
          <p:cNvPr id="280578" name="Rectangle 2">
            <a:extLst>
              <a:ext uri="{FF2B5EF4-FFF2-40B4-BE49-F238E27FC236}">
                <a16:creationId xmlns:a16="http://schemas.microsoft.com/office/drawing/2014/main" id="{B556329C-30FA-89B8-72E4-01FB867C9733}"/>
              </a:ext>
            </a:extLst>
          </p:cNvPr>
          <p:cNvSpPr>
            <a:spLocks noRot="1" noChangeArrowheads="1" noTextEdit="1"/>
          </p:cNvSpPr>
          <p:nvPr>
            <p:ph type="sldImg"/>
          </p:nvPr>
        </p:nvSpPr>
        <p:spPr>
          <a:ln/>
        </p:spPr>
      </p:sp>
      <p:sp>
        <p:nvSpPr>
          <p:cNvPr id="280579" name="Rectangle 3">
            <a:extLst>
              <a:ext uri="{FF2B5EF4-FFF2-40B4-BE49-F238E27FC236}">
                <a16:creationId xmlns:a16="http://schemas.microsoft.com/office/drawing/2014/main" id="{E683DAE7-4006-3F9B-94E6-3304E24CE86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4E06505-059C-171E-4F10-A4F3F42E8CB4}"/>
              </a:ext>
            </a:extLst>
          </p:cNvPr>
          <p:cNvSpPr>
            <a:spLocks noGrp="1" noChangeArrowheads="1"/>
          </p:cNvSpPr>
          <p:nvPr>
            <p:ph type="sldNum" sz="quarter" idx="5"/>
          </p:nvPr>
        </p:nvSpPr>
        <p:spPr>
          <a:ln/>
        </p:spPr>
        <p:txBody>
          <a:bodyPr/>
          <a:lstStyle/>
          <a:p>
            <a:fld id="{0F391FB6-E7D6-4019-8A63-E75AE49F4050}" type="slidenum">
              <a:rPr lang="en-US" altLang="en-US"/>
              <a:pPr/>
              <a:t>34</a:t>
            </a:fld>
            <a:endParaRPr lang="en-US" altLang="en-US"/>
          </a:p>
        </p:txBody>
      </p:sp>
      <p:sp>
        <p:nvSpPr>
          <p:cNvPr id="230402" name="Rectangle 2">
            <a:extLst>
              <a:ext uri="{FF2B5EF4-FFF2-40B4-BE49-F238E27FC236}">
                <a16:creationId xmlns:a16="http://schemas.microsoft.com/office/drawing/2014/main" id="{54CB93DA-17DC-FCFC-4B5C-2F6391588951}"/>
              </a:ext>
            </a:extLst>
          </p:cNvPr>
          <p:cNvSpPr>
            <a:spLocks noRot="1" noChangeArrowheads="1" noTextEdit="1"/>
          </p:cNvSpPr>
          <p:nvPr>
            <p:ph type="sldImg"/>
          </p:nvPr>
        </p:nvSpPr>
        <p:spPr>
          <a:ln/>
        </p:spPr>
      </p:sp>
      <p:sp>
        <p:nvSpPr>
          <p:cNvPr id="230403" name="Rectangle 3">
            <a:extLst>
              <a:ext uri="{FF2B5EF4-FFF2-40B4-BE49-F238E27FC236}">
                <a16:creationId xmlns:a16="http://schemas.microsoft.com/office/drawing/2014/main" id="{6D5F583E-9F23-91FD-4358-8AFB21F3426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A9C1A33-00D2-6783-8113-85A12D73C42C}"/>
              </a:ext>
            </a:extLst>
          </p:cNvPr>
          <p:cNvSpPr>
            <a:spLocks noGrp="1" noChangeArrowheads="1"/>
          </p:cNvSpPr>
          <p:nvPr>
            <p:ph type="sldNum" sz="quarter" idx="5"/>
          </p:nvPr>
        </p:nvSpPr>
        <p:spPr>
          <a:ln/>
        </p:spPr>
        <p:txBody>
          <a:bodyPr/>
          <a:lstStyle/>
          <a:p>
            <a:fld id="{F919D813-641F-419A-9FB7-F1A7828C664C}" type="slidenum">
              <a:rPr lang="en-US" altLang="en-US"/>
              <a:pPr/>
              <a:t>35</a:t>
            </a:fld>
            <a:endParaRPr lang="en-US" altLang="en-US"/>
          </a:p>
        </p:txBody>
      </p:sp>
      <p:sp>
        <p:nvSpPr>
          <p:cNvPr id="231426" name="Rectangle 2">
            <a:extLst>
              <a:ext uri="{FF2B5EF4-FFF2-40B4-BE49-F238E27FC236}">
                <a16:creationId xmlns:a16="http://schemas.microsoft.com/office/drawing/2014/main" id="{F4B9449B-5BA3-70A8-EE10-C05D90BC3865}"/>
              </a:ext>
            </a:extLst>
          </p:cNvPr>
          <p:cNvSpPr>
            <a:spLocks noRot="1" noChangeArrowheads="1" noTextEdit="1"/>
          </p:cNvSpPr>
          <p:nvPr>
            <p:ph type="sldImg"/>
          </p:nvPr>
        </p:nvSpPr>
        <p:spPr>
          <a:ln/>
        </p:spPr>
      </p:sp>
      <p:sp>
        <p:nvSpPr>
          <p:cNvPr id="231427" name="Rectangle 3">
            <a:extLst>
              <a:ext uri="{FF2B5EF4-FFF2-40B4-BE49-F238E27FC236}">
                <a16:creationId xmlns:a16="http://schemas.microsoft.com/office/drawing/2014/main" id="{CEF8B544-F8D9-75D4-22C4-4C773452066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9046C39-699E-9305-E5AD-346CD5FCAE5C}"/>
              </a:ext>
            </a:extLst>
          </p:cNvPr>
          <p:cNvSpPr>
            <a:spLocks noGrp="1" noChangeArrowheads="1"/>
          </p:cNvSpPr>
          <p:nvPr>
            <p:ph type="sldNum" sz="quarter" idx="5"/>
          </p:nvPr>
        </p:nvSpPr>
        <p:spPr>
          <a:ln/>
        </p:spPr>
        <p:txBody>
          <a:bodyPr/>
          <a:lstStyle/>
          <a:p>
            <a:fld id="{58C848D6-C5D5-44D2-AB21-64208A84B4A3}" type="slidenum">
              <a:rPr lang="en-US" altLang="en-US"/>
              <a:pPr/>
              <a:t>36</a:t>
            </a:fld>
            <a:endParaRPr lang="en-US" altLang="en-US"/>
          </a:p>
        </p:txBody>
      </p:sp>
      <p:sp>
        <p:nvSpPr>
          <p:cNvPr id="236546" name="Rectangle 2">
            <a:extLst>
              <a:ext uri="{FF2B5EF4-FFF2-40B4-BE49-F238E27FC236}">
                <a16:creationId xmlns:a16="http://schemas.microsoft.com/office/drawing/2014/main" id="{12CD9E6C-E54D-46DA-EACC-85EA5D8F66C0}"/>
              </a:ext>
            </a:extLst>
          </p:cNvPr>
          <p:cNvSpPr>
            <a:spLocks noRot="1" noChangeArrowheads="1" noTextEdit="1"/>
          </p:cNvSpPr>
          <p:nvPr>
            <p:ph type="sldImg"/>
          </p:nvPr>
        </p:nvSpPr>
        <p:spPr>
          <a:ln/>
        </p:spPr>
      </p:sp>
      <p:sp>
        <p:nvSpPr>
          <p:cNvPr id="236547" name="Rectangle 3">
            <a:extLst>
              <a:ext uri="{FF2B5EF4-FFF2-40B4-BE49-F238E27FC236}">
                <a16:creationId xmlns:a16="http://schemas.microsoft.com/office/drawing/2014/main" id="{E80A7284-E6A4-2B61-81ED-381C83E25BD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2B764E-DF40-3019-9BD6-9EA404F72CE5}"/>
              </a:ext>
            </a:extLst>
          </p:cNvPr>
          <p:cNvSpPr>
            <a:spLocks noGrp="1" noChangeArrowheads="1"/>
          </p:cNvSpPr>
          <p:nvPr>
            <p:ph type="sldNum" sz="quarter" idx="5"/>
          </p:nvPr>
        </p:nvSpPr>
        <p:spPr>
          <a:ln/>
        </p:spPr>
        <p:txBody>
          <a:bodyPr/>
          <a:lstStyle/>
          <a:p>
            <a:fld id="{8E7EC5D5-3216-4DC0-9051-784FA72165D6}" type="slidenum">
              <a:rPr lang="en-US" altLang="en-US"/>
              <a:pPr/>
              <a:t>37</a:t>
            </a:fld>
            <a:endParaRPr lang="en-US" altLang="en-US"/>
          </a:p>
        </p:txBody>
      </p:sp>
      <p:sp>
        <p:nvSpPr>
          <p:cNvPr id="237570" name="Rectangle 2">
            <a:extLst>
              <a:ext uri="{FF2B5EF4-FFF2-40B4-BE49-F238E27FC236}">
                <a16:creationId xmlns:a16="http://schemas.microsoft.com/office/drawing/2014/main" id="{7A53D94F-FDCB-5395-4153-164C0620B5FA}"/>
              </a:ext>
            </a:extLst>
          </p:cNvPr>
          <p:cNvSpPr>
            <a:spLocks noRot="1" noChangeArrowheads="1" noTextEdit="1"/>
          </p:cNvSpPr>
          <p:nvPr>
            <p:ph type="sldImg"/>
          </p:nvPr>
        </p:nvSpPr>
        <p:spPr>
          <a:ln/>
        </p:spPr>
      </p:sp>
      <p:sp>
        <p:nvSpPr>
          <p:cNvPr id="237571" name="Rectangle 3">
            <a:extLst>
              <a:ext uri="{FF2B5EF4-FFF2-40B4-BE49-F238E27FC236}">
                <a16:creationId xmlns:a16="http://schemas.microsoft.com/office/drawing/2014/main" id="{FBBB1ADF-F89F-99B5-6098-296A4F0B1D9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83D9CA3-A596-44E1-D76D-990991FFABC4}"/>
              </a:ext>
            </a:extLst>
          </p:cNvPr>
          <p:cNvSpPr>
            <a:spLocks noGrp="1" noChangeArrowheads="1"/>
          </p:cNvSpPr>
          <p:nvPr>
            <p:ph type="sldNum" sz="quarter" idx="5"/>
          </p:nvPr>
        </p:nvSpPr>
        <p:spPr>
          <a:ln/>
        </p:spPr>
        <p:txBody>
          <a:bodyPr/>
          <a:lstStyle/>
          <a:p>
            <a:fld id="{22E7C2E9-752B-4AB9-BD32-DEFCCE78E87C}" type="slidenum">
              <a:rPr lang="en-US" altLang="en-US"/>
              <a:pPr/>
              <a:t>38</a:t>
            </a:fld>
            <a:endParaRPr lang="en-US" altLang="en-US"/>
          </a:p>
        </p:txBody>
      </p:sp>
      <p:sp>
        <p:nvSpPr>
          <p:cNvPr id="239618" name="Rectangle 2">
            <a:extLst>
              <a:ext uri="{FF2B5EF4-FFF2-40B4-BE49-F238E27FC236}">
                <a16:creationId xmlns:a16="http://schemas.microsoft.com/office/drawing/2014/main" id="{29B895A3-E8EF-9083-37F0-68358357A61D}"/>
              </a:ext>
            </a:extLst>
          </p:cNvPr>
          <p:cNvSpPr>
            <a:spLocks noRot="1" noChangeArrowheads="1" noTextEdit="1"/>
          </p:cNvSpPr>
          <p:nvPr>
            <p:ph type="sldImg"/>
          </p:nvPr>
        </p:nvSpPr>
        <p:spPr>
          <a:ln/>
        </p:spPr>
      </p:sp>
      <p:sp>
        <p:nvSpPr>
          <p:cNvPr id="239619" name="Rectangle 3">
            <a:extLst>
              <a:ext uri="{FF2B5EF4-FFF2-40B4-BE49-F238E27FC236}">
                <a16:creationId xmlns:a16="http://schemas.microsoft.com/office/drawing/2014/main" id="{383041C3-2B8A-99E9-56EA-CDBAB946E74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FA3A35-1CBD-F4F1-9D96-7E581A5715BC}"/>
              </a:ext>
            </a:extLst>
          </p:cNvPr>
          <p:cNvSpPr>
            <a:spLocks noGrp="1" noChangeArrowheads="1"/>
          </p:cNvSpPr>
          <p:nvPr>
            <p:ph type="sldNum" sz="quarter" idx="5"/>
          </p:nvPr>
        </p:nvSpPr>
        <p:spPr>
          <a:ln/>
        </p:spPr>
        <p:txBody>
          <a:bodyPr/>
          <a:lstStyle/>
          <a:p>
            <a:fld id="{AA64A13E-4E3F-40CC-A976-41A720709E6F}" type="slidenum">
              <a:rPr lang="en-US" altLang="en-US"/>
              <a:pPr/>
              <a:t>39</a:t>
            </a:fld>
            <a:endParaRPr lang="en-US" altLang="en-US"/>
          </a:p>
        </p:txBody>
      </p:sp>
      <p:sp>
        <p:nvSpPr>
          <p:cNvPr id="241666" name="Rectangle 2">
            <a:extLst>
              <a:ext uri="{FF2B5EF4-FFF2-40B4-BE49-F238E27FC236}">
                <a16:creationId xmlns:a16="http://schemas.microsoft.com/office/drawing/2014/main" id="{99E648A0-7C8C-46D5-A785-0C537329D1E8}"/>
              </a:ext>
            </a:extLst>
          </p:cNvPr>
          <p:cNvSpPr>
            <a:spLocks noRot="1" noChangeArrowheads="1" noTextEdit="1"/>
          </p:cNvSpPr>
          <p:nvPr>
            <p:ph type="sldImg"/>
          </p:nvPr>
        </p:nvSpPr>
        <p:spPr>
          <a:ln/>
        </p:spPr>
      </p:sp>
      <p:sp>
        <p:nvSpPr>
          <p:cNvPr id="241667" name="Rectangle 3">
            <a:extLst>
              <a:ext uri="{FF2B5EF4-FFF2-40B4-BE49-F238E27FC236}">
                <a16:creationId xmlns:a16="http://schemas.microsoft.com/office/drawing/2014/main" id="{C8DA029F-EC92-ED20-7CD0-B4483A7F033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AB5E5F0-45E0-8474-8AF4-22971C72A2CA}"/>
              </a:ext>
            </a:extLst>
          </p:cNvPr>
          <p:cNvSpPr>
            <a:spLocks noGrp="1" noChangeArrowheads="1"/>
          </p:cNvSpPr>
          <p:nvPr>
            <p:ph type="sldNum" sz="quarter" idx="5"/>
          </p:nvPr>
        </p:nvSpPr>
        <p:spPr>
          <a:ln/>
        </p:spPr>
        <p:txBody>
          <a:bodyPr/>
          <a:lstStyle/>
          <a:p>
            <a:fld id="{4808D170-1E62-492B-8CB3-A160CE654859}" type="slidenum">
              <a:rPr lang="en-US" altLang="en-US"/>
              <a:pPr/>
              <a:t>4</a:t>
            </a:fld>
            <a:endParaRPr lang="en-US" altLang="en-US"/>
          </a:p>
        </p:txBody>
      </p:sp>
      <p:sp>
        <p:nvSpPr>
          <p:cNvPr id="18434" name="Rectangle 2">
            <a:extLst>
              <a:ext uri="{FF2B5EF4-FFF2-40B4-BE49-F238E27FC236}">
                <a16:creationId xmlns:a16="http://schemas.microsoft.com/office/drawing/2014/main" id="{8C13A73B-92F8-89B6-F459-BA23A092FD6E}"/>
              </a:ext>
            </a:extLst>
          </p:cNvPr>
          <p:cNvSpPr>
            <a:spLocks noRot="1" noChangeArrowheads="1" noTextEdit="1"/>
          </p:cNvSpPr>
          <p:nvPr>
            <p:ph type="sldImg"/>
          </p:nvPr>
        </p:nvSpPr>
        <p:spPr>
          <a:ln/>
        </p:spPr>
      </p:sp>
      <p:sp>
        <p:nvSpPr>
          <p:cNvPr id="18435" name="Rectangle 3">
            <a:extLst>
              <a:ext uri="{FF2B5EF4-FFF2-40B4-BE49-F238E27FC236}">
                <a16:creationId xmlns:a16="http://schemas.microsoft.com/office/drawing/2014/main" id="{316E0B05-7256-6E46-4419-D44FB5F466F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953BC1E-758A-AA81-59F2-B236FCBBF6AF}"/>
              </a:ext>
            </a:extLst>
          </p:cNvPr>
          <p:cNvSpPr>
            <a:spLocks noGrp="1" noChangeArrowheads="1"/>
          </p:cNvSpPr>
          <p:nvPr>
            <p:ph type="sldNum" sz="quarter" idx="5"/>
          </p:nvPr>
        </p:nvSpPr>
        <p:spPr>
          <a:ln/>
        </p:spPr>
        <p:txBody>
          <a:bodyPr/>
          <a:lstStyle/>
          <a:p>
            <a:fld id="{A7E99CDE-23C8-4FC5-BAA7-59A4BA9A0B7B}" type="slidenum">
              <a:rPr lang="en-US" altLang="en-US"/>
              <a:pPr/>
              <a:t>40</a:t>
            </a:fld>
            <a:endParaRPr lang="en-US" altLang="en-US"/>
          </a:p>
        </p:txBody>
      </p:sp>
      <p:sp>
        <p:nvSpPr>
          <p:cNvPr id="243714" name="Rectangle 2">
            <a:extLst>
              <a:ext uri="{FF2B5EF4-FFF2-40B4-BE49-F238E27FC236}">
                <a16:creationId xmlns:a16="http://schemas.microsoft.com/office/drawing/2014/main" id="{B42F6A2F-43E2-DED0-A8A8-BA52FBC63612}"/>
              </a:ext>
            </a:extLst>
          </p:cNvPr>
          <p:cNvSpPr>
            <a:spLocks noRot="1" noChangeArrowheads="1" noTextEdit="1"/>
          </p:cNvSpPr>
          <p:nvPr>
            <p:ph type="sldImg"/>
          </p:nvPr>
        </p:nvSpPr>
        <p:spPr>
          <a:ln/>
        </p:spPr>
      </p:sp>
      <p:sp>
        <p:nvSpPr>
          <p:cNvPr id="243715" name="Rectangle 3">
            <a:extLst>
              <a:ext uri="{FF2B5EF4-FFF2-40B4-BE49-F238E27FC236}">
                <a16:creationId xmlns:a16="http://schemas.microsoft.com/office/drawing/2014/main" id="{71426E1D-3769-BA87-474E-1CE8F1CBB3C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DC756E6-E790-6D51-860B-070273209D6E}"/>
              </a:ext>
            </a:extLst>
          </p:cNvPr>
          <p:cNvSpPr>
            <a:spLocks noGrp="1" noChangeArrowheads="1"/>
          </p:cNvSpPr>
          <p:nvPr>
            <p:ph type="sldNum" sz="quarter" idx="5"/>
          </p:nvPr>
        </p:nvSpPr>
        <p:spPr>
          <a:ln/>
        </p:spPr>
        <p:txBody>
          <a:bodyPr/>
          <a:lstStyle/>
          <a:p>
            <a:fld id="{951E9644-7BF0-4C5C-985B-61475D4F59A1}" type="slidenum">
              <a:rPr lang="en-US" altLang="en-US"/>
              <a:pPr/>
              <a:t>41</a:t>
            </a:fld>
            <a:endParaRPr lang="en-US" altLang="en-US"/>
          </a:p>
        </p:txBody>
      </p:sp>
      <p:sp>
        <p:nvSpPr>
          <p:cNvPr id="61442" name="Rectangle 2">
            <a:extLst>
              <a:ext uri="{FF2B5EF4-FFF2-40B4-BE49-F238E27FC236}">
                <a16:creationId xmlns:a16="http://schemas.microsoft.com/office/drawing/2014/main" id="{673E9202-0145-A16B-07D6-79EE9A8B1F3F}"/>
              </a:ext>
            </a:extLst>
          </p:cNvPr>
          <p:cNvSpPr>
            <a:spLocks noRot="1" noChangeArrowheads="1" noTextEdit="1"/>
          </p:cNvSpPr>
          <p:nvPr>
            <p:ph type="sldImg"/>
          </p:nvPr>
        </p:nvSpPr>
        <p:spPr>
          <a:ln/>
        </p:spPr>
      </p:sp>
      <p:sp>
        <p:nvSpPr>
          <p:cNvPr id="61443" name="Rectangle 3">
            <a:extLst>
              <a:ext uri="{FF2B5EF4-FFF2-40B4-BE49-F238E27FC236}">
                <a16:creationId xmlns:a16="http://schemas.microsoft.com/office/drawing/2014/main" id="{7581EFCC-FEC4-7A44-0A4B-ADA7C8C4F6C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B2771F4-7454-0CE7-7DA4-CEFF79A48AA9}"/>
              </a:ext>
            </a:extLst>
          </p:cNvPr>
          <p:cNvSpPr>
            <a:spLocks noGrp="1" noChangeArrowheads="1"/>
          </p:cNvSpPr>
          <p:nvPr>
            <p:ph type="sldNum" sz="quarter" idx="5"/>
          </p:nvPr>
        </p:nvSpPr>
        <p:spPr>
          <a:ln/>
        </p:spPr>
        <p:txBody>
          <a:bodyPr/>
          <a:lstStyle/>
          <a:p>
            <a:fld id="{99753104-A9DA-44AA-8401-B38309354913}" type="slidenum">
              <a:rPr lang="en-US" altLang="en-US"/>
              <a:pPr/>
              <a:t>42</a:t>
            </a:fld>
            <a:endParaRPr lang="en-US" altLang="en-US"/>
          </a:p>
        </p:txBody>
      </p:sp>
      <p:sp>
        <p:nvSpPr>
          <p:cNvPr id="62466" name="Rectangle 2">
            <a:extLst>
              <a:ext uri="{FF2B5EF4-FFF2-40B4-BE49-F238E27FC236}">
                <a16:creationId xmlns:a16="http://schemas.microsoft.com/office/drawing/2014/main" id="{CC6D79F1-915F-A1CB-9594-FDF4D89444EF}"/>
              </a:ext>
            </a:extLst>
          </p:cNvPr>
          <p:cNvSpPr>
            <a:spLocks noRot="1" noChangeArrowheads="1" noTextEdit="1"/>
          </p:cNvSpPr>
          <p:nvPr>
            <p:ph type="sldImg"/>
          </p:nvPr>
        </p:nvSpPr>
        <p:spPr>
          <a:ln/>
        </p:spPr>
      </p:sp>
      <p:sp>
        <p:nvSpPr>
          <p:cNvPr id="62467" name="Rectangle 3">
            <a:extLst>
              <a:ext uri="{FF2B5EF4-FFF2-40B4-BE49-F238E27FC236}">
                <a16:creationId xmlns:a16="http://schemas.microsoft.com/office/drawing/2014/main" id="{2453679E-9FDE-B0FB-7E84-D29B8B93FCF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7A1686F-B302-D7DA-A80D-F5A0B9D50CA0}"/>
              </a:ext>
            </a:extLst>
          </p:cNvPr>
          <p:cNvSpPr>
            <a:spLocks noGrp="1" noChangeArrowheads="1"/>
          </p:cNvSpPr>
          <p:nvPr>
            <p:ph type="sldNum" sz="quarter" idx="5"/>
          </p:nvPr>
        </p:nvSpPr>
        <p:spPr>
          <a:ln/>
        </p:spPr>
        <p:txBody>
          <a:bodyPr/>
          <a:lstStyle/>
          <a:p>
            <a:fld id="{BA25C778-59BF-45C6-8352-4986C31BFF07}" type="slidenum">
              <a:rPr lang="en-US" altLang="en-US"/>
              <a:pPr/>
              <a:t>43</a:t>
            </a:fld>
            <a:endParaRPr lang="en-US" altLang="en-US"/>
          </a:p>
        </p:txBody>
      </p:sp>
      <p:sp>
        <p:nvSpPr>
          <p:cNvPr id="63490" name="Rectangle 2">
            <a:extLst>
              <a:ext uri="{FF2B5EF4-FFF2-40B4-BE49-F238E27FC236}">
                <a16:creationId xmlns:a16="http://schemas.microsoft.com/office/drawing/2014/main" id="{4283787D-4FAA-A431-671C-541BB422ECB2}"/>
              </a:ext>
            </a:extLst>
          </p:cNvPr>
          <p:cNvSpPr>
            <a:spLocks noRot="1" noChangeArrowheads="1" noTextEdit="1"/>
          </p:cNvSpPr>
          <p:nvPr>
            <p:ph type="sldImg"/>
          </p:nvPr>
        </p:nvSpPr>
        <p:spPr>
          <a:ln/>
        </p:spPr>
      </p:sp>
      <p:sp>
        <p:nvSpPr>
          <p:cNvPr id="63491" name="Rectangle 3">
            <a:extLst>
              <a:ext uri="{FF2B5EF4-FFF2-40B4-BE49-F238E27FC236}">
                <a16:creationId xmlns:a16="http://schemas.microsoft.com/office/drawing/2014/main" id="{C7EF8FA5-326E-F2BA-6E7A-2F838A8D9FA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CDAA46-B4BF-4218-5444-E49D38E32DE6}"/>
              </a:ext>
            </a:extLst>
          </p:cNvPr>
          <p:cNvSpPr>
            <a:spLocks noGrp="1" noChangeArrowheads="1"/>
          </p:cNvSpPr>
          <p:nvPr>
            <p:ph type="sldNum" sz="quarter" idx="5"/>
          </p:nvPr>
        </p:nvSpPr>
        <p:spPr>
          <a:ln/>
        </p:spPr>
        <p:txBody>
          <a:bodyPr/>
          <a:lstStyle/>
          <a:p>
            <a:fld id="{4A1111C6-0396-4E97-8F95-8AA493E6D9DE}" type="slidenum">
              <a:rPr lang="en-US" altLang="en-US"/>
              <a:pPr/>
              <a:t>44</a:t>
            </a:fld>
            <a:endParaRPr lang="en-US" altLang="en-US"/>
          </a:p>
        </p:txBody>
      </p:sp>
      <p:sp>
        <p:nvSpPr>
          <p:cNvPr id="64514" name="Rectangle 2">
            <a:extLst>
              <a:ext uri="{FF2B5EF4-FFF2-40B4-BE49-F238E27FC236}">
                <a16:creationId xmlns:a16="http://schemas.microsoft.com/office/drawing/2014/main" id="{076807C3-0EA9-4298-1DCF-274D95698EDF}"/>
              </a:ext>
            </a:extLst>
          </p:cNvPr>
          <p:cNvSpPr>
            <a:spLocks noRot="1" noChangeArrowheads="1" noTextEdit="1"/>
          </p:cNvSpPr>
          <p:nvPr>
            <p:ph type="sldImg"/>
          </p:nvPr>
        </p:nvSpPr>
        <p:spPr>
          <a:ln/>
        </p:spPr>
      </p:sp>
      <p:sp>
        <p:nvSpPr>
          <p:cNvPr id="64515" name="Rectangle 3">
            <a:extLst>
              <a:ext uri="{FF2B5EF4-FFF2-40B4-BE49-F238E27FC236}">
                <a16:creationId xmlns:a16="http://schemas.microsoft.com/office/drawing/2014/main" id="{704DAF49-8B69-E75E-295C-3DA9E9673AE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BB6377D-72E1-193F-071A-663280521345}"/>
              </a:ext>
            </a:extLst>
          </p:cNvPr>
          <p:cNvSpPr>
            <a:spLocks noGrp="1" noChangeArrowheads="1"/>
          </p:cNvSpPr>
          <p:nvPr>
            <p:ph type="sldNum" sz="quarter" idx="5"/>
          </p:nvPr>
        </p:nvSpPr>
        <p:spPr>
          <a:ln/>
        </p:spPr>
        <p:txBody>
          <a:bodyPr/>
          <a:lstStyle/>
          <a:p>
            <a:fld id="{64E18F4F-6220-463A-AB33-CB60802889B0}" type="slidenum">
              <a:rPr lang="en-US" altLang="en-US"/>
              <a:pPr/>
              <a:t>45</a:t>
            </a:fld>
            <a:endParaRPr lang="en-US" altLang="en-US"/>
          </a:p>
        </p:txBody>
      </p:sp>
      <p:sp>
        <p:nvSpPr>
          <p:cNvPr id="65538" name="Rectangle 2">
            <a:extLst>
              <a:ext uri="{FF2B5EF4-FFF2-40B4-BE49-F238E27FC236}">
                <a16:creationId xmlns:a16="http://schemas.microsoft.com/office/drawing/2014/main" id="{FD3EB9D3-A549-D4C9-01CF-1A6BEC235B0A}"/>
              </a:ext>
            </a:extLst>
          </p:cNvPr>
          <p:cNvSpPr>
            <a:spLocks noRot="1" noChangeArrowheads="1" noTextEdit="1"/>
          </p:cNvSpPr>
          <p:nvPr>
            <p:ph type="sldImg"/>
          </p:nvPr>
        </p:nvSpPr>
        <p:spPr>
          <a:ln/>
        </p:spPr>
      </p:sp>
      <p:sp>
        <p:nvSpPr>
          <p:cNvPr id="65539" name="Rectangle 3">
            <a:extLst>
              <a:ext uri="{FF2B5EF4-FFF2-40B4-BE49-F238E27FC236}">
                <a16:creationId xmlns:a16="http://schemas.microsoft.com/office/drawing/2014/main" id="{81B4AAE5-A388-89EC-80F0-83988C4C13D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B39C205-4648-D907-F515-4936C921DB80}"/>
              </a:ext>
            </a:extLst>
          </p:cNvPr>
          <p:cNvSpPr>
            <a:spLocks noGrp="1" noChangeArrowheads="1"/>
          </p:cNvSpPr>
          <p:nvPr>
            <p:ph type="sldNum" sz="quarter" idx="5"/>
          </p:nvPr>
        </p:nvSpPr>
        <p:spPr>
          <a:ln/>
        </p:spPr>
        <p:txBody>
          <a:bodyPr/>
          <a:lstStyle/>
          <a:p>
            <a:fld id="{814EE1A2-0B64-469E-A0A7-4F949848CEC1}" type="slidenum">
              <a:rPr lang="en-US" altLang="en-US"/>
              <a:pPr/>
              <a:t>46</a:t>
            </a:fld>
            <a:endParaRPr lang="en-US" altLang="en-US"/>
          </a:p>
        </p:txBody>
      </p:sp>
      <p:sp>
        <p:nvSpPr>
          <p:cNvPr id="245762" name="Rectangle 2">
            <a:extLst>
              <a:ext uri="{FF2B5EF4-FFF2-40B4-BE49-F238E27FC236}">
                <a16:creationId xmlns:a16="http://schemas.microsoft.com/office/drawing/2014/main" id="{B5CD00E9-FA6F-683C-AF43-4B177A5D528D}"/>
              </a:ext>
            </a:extLst>
          </p:cNvPr>
          <p:cNvSpPr>
            <a:spLocks noRot="1" noChangeArrowheads="1" noTextEdit="1"/>
          </p:cNvSpPr>
          <p:nvPr>
            <p:ph type="sldImg"/>
          </p:nvPr>
        </p:nvSpPr>
        <p:spPr>
          <a:ln/>
        </p:spPr>
      </p:sp>
      <p:sp>
        <p:nvSpPr>
          <p:cNvPr id="245763" name="Rectangle 3">
            <a:extLst>
              <a:ext uri="{FF2B5EF4-FFF2-40B4-BE49-F238E27FC236}">
                <a16:creationId xmlns:a16="http://schemas.microsoft.com/office/drawing/2014/main" id="{46A4D28C-7424-75E2-EDB7-8F1291E4309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77FCCBD-5C04-0065-EA29-B01D4F3DACCD}"/>
              </a:ext>
            </a:extLst>
          </p:cNvPr>
          <p:cNvSpPr>
            <a:spLocks noGrp="1" noChangeArrowheads="1"/>
          </p:cNvSpPr>
          <p:nvPr>
            <p:ph type="sldNum" sz="quarter" idx="5"/>
          </p:nvPr>
        </p:nvSpPr>
        <p:spPr>
          <a:ln/>
        </p:spPr>
        <p:txBody>
          <a:bodyPr/>
          <a:lstStyle/>
          <a:p>
            <a:fld id="{FD602A31-2CE1-4FEE-9967-953905DAEE3E}" type="slidenum">
              <a:rPr lang="en-US" altLang="en-US"/>
              <a:pPr/>
              <a:t>47</a:t>
            </a:fld>
            <a:endParaRPr lang="en-US" altLang="en-US"/>
          </a:p>
        </p:txBody>
      </p:sp>
      <p:sp>
        <p:nvSpPr>
          <p:cNvPr id="70658" name="Rectangle 2">
            <a:extLst>
              <a:ext uri="{FF2B5EF4-FFF2-40B4-BE49-F238E27FC236}">
                <a16:creationId xmlns:a16="http://schemas.microsoft.com/office/drawing/2014/main" id="{D7991FF5-D8B2-F07C-5CF4-7E082690A8F4}"/>
              </a:ext>
            </a:extLst>
          </p:cNvPr>
          <p:cNvSpPr>
            <a:spLocks noRot="1" noChangeArrowheads="1" noTextEdit="1"/>
          </p:cNvSpPr>
          <p:nvPr>
            <p:ph type="sldImg"/>
          </p:nvPr>
        </p:nvSpPr>
        <p:spPr>
          <a:ln/>
        </p:spPr>
      </p:sp>
      <p:sp>
        <p:nvSpPr>
          <p:cNvPr id="70659" name="Rectangle 3">
            <a:extLst>
              <a:ext uri="{FF2B5EF4-FFF2-40B4-BE49-F238E27FC236}">
                <a16:creationId xmlns:a16="http://schemas.microsoft.com/office/drawing/2014/main" id="{8A0E296F-E9C4-8C52-4C41-BFED099414E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D67F04-27FC-2197-1956-13743BB3C60C}"/>
              </a:ext>
            </a:extLst>
          </p:cNvPr>
          <p:cNvSpPr>
            <a:spLocks noGrp="1" noChangeArrowheads="1"/>
          </p:cNvSpPr>
          <p:nvPr>
            <p:ph type="sldNum" sz="quarter" idx="5"/>
          </p:nvPr>
        </p:nvSpPr>
        <p:spPr>
          <a:ln/>
        </p:spPr>
        <p:txBody>
          <a:bodyPr/>
          <a:lstStyle/>
          <a:p>
            <a:fld id="{691E3921-2E06-4C59-A3DE-3B2F50EA070B}" type="slidenum">
              <a:rPr lang="en-US" altLang="en-US"/>
              <a:pPr/>
              <a:t>48</a:t>
            </a:fld>
            <a:endParaRPr lang="en-US" altLang="en-US"/>
          </a:p>
        </p:txBody>
      </p:sp>
      <p:sp>
        <p:nvSpPr>
          <p:cNvPr id="71682" name="Rectangle 2">
            <a:extLst>
              <a:ext uri="{FF2B5EF4-FFF2-40B4-BE49-F238E27FC236}">
                <a16:creationId xmlns:a16="http://schemas.microsoft.com/office/drawing/2014/main" id="{DF369AB9-E3D1-4352-40A0-E7FABC2D617D}"/>
              </a:ext>
            </a:extLst>
          </p:cNvPr>
          <p:cNvSpPr>
            <a:spLocks noRot="1" noChangeArrowheads="1" noTextEdit="1"/>
          </p:cNvSpPr>
          <p:nvPr>
            <p:ph type="sldImg"/>
          </p:nvPr>
        </p:nvSpPr>
        <p:spPr>
          <a:ln/>
        </p:spPr>
      </p:sp>
      <p:sp>
        <p:nvSpPr>
          <p:cNvPr id="71683" name="Rectangle 3">
            <a:extLst>
              <a:ext uri="{FF2B5EF4-FFF2-40B4-BE49-F238E27FC236}">
                <a16:creationId xmlns:a16="http://schemas.microsoft.com/office/drawing/2014/main" id="{B71B761E-691E-00D1-EC70-943D78E02E6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416E176-8284-AACD-78E2-2B6E4954F488}"/>
              </a:ext>
            </a:extLst>
          </p:cNvPr>
          <p:cNvSpPr>
            <a:spLocks noGrp="1" noChangeArrowheads="1"/>
          </p:cNvSpPr>
          <p:nvPr>
            <p:ph type="sldNum" sz="quarter" idx="5"/>
          </p:nvPr>
        </p:nvSpPr>
        <p:spPr>
          <a:ln/>
        </p:spPr>
        <p:txBody>
          <a:bodyPr/>
          <a:lstStyle/>
          <a:p>
            <a:fld id="{E0EBD5AC-BC71-43AA-B0D4-AC9B7C35FCE7}" type="slidenum">
              <a:rPr lang="en-US" altLang="en-US"/>
              <a:pPr/>
              <a:t>49</a:t>
            </a:fld>
            <a:endParaRPr lang="en-US" altLang="en-US"/>
          </a:p>
        </p:txBody>
      </p:sp>
      <p:sp>
        <p:nvSpPr>
          <p:cNvPr id="87042" name="Rectangle 2">
            <a:extLst>
              <a:ext uri="{FF2B5EF4-FFF2-40B4-BE49-F238E27FC236}">
                <a16:creationId xmlns:a16="http://schemas.microsoft.com/office/drawing/2014/main" id="{11DB9380-B8EB-000C-B954-A7CA8D5F7052}"/>
              </a:ext>
            </a:extLst>
          </p:cNvPr>
          <p:cNvSpPr>
            <a:spLocks noRot="1" noChangeArrowheads="1" noTextEdit="1"/>
          </p:cNvSpPr>
          <p:nvPr>
            <p:ph type="sldImg"/>
          </p:nvPr>
        </p:nvSpPr>
        <p:spPr>
          <a:ln/>
        </p:spPr>
      </p:sp>
      <p:sp>
        <p:nvSpPr>
          <p:cNvPr id="87043" name="Rectangle 3">
            <a:extLst>
              <a:ext uri="{FF2B5EF4-FFF2-40B4-BE49-F238E27FC236}">
                <a16:creationId xmlns:a16="http://schemas.microsoft.com/office/drawing/2014/main" id="{783FB4AA-1010-0002-4105-1D09D6A7874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ED43C99-6FE2-0359-F0D1-856D9A7BFA33}"/>
              </a:ext>
            </a:extLst>
          </p:cNvPr>
          <p:cNvSpPr>
            <a:spLocks noGrp="1" noChangeArrowheads="1"/>
          </p:cNvSpPr>
          <p:nvPr>
            <p:ph type="sldNum" sz="quarter" idx="5"/>
          </p:nvPr>
        </p:nvSpPr>
        <p:spPr>
          <a:ln/>
        </p:spPr>
        <p:txBody>
          <a:bodyPr/>
          <a:lstStyle/>
          <a:p>
            <a:fld id="{9EFD2E5B-25AE-4B97-827B-32B7B73923DB}" type="slidenum">
              <a:rPr lang="en-US" altLang="en-US"/>
              <a:pPr/>
              <a:t>5</a:t>
            </a:fld>
            <a:endParaRPr lang="en-US" altLang="en-US"/>
          </a:p>
        </p:txBody>
      </p:sp>
      <p:sp>
        <p:nvSpPr>
          <p:cNvPr id="19458" name="Rectangle 2">
            <a:extLst>
              <a:ext uri="{FF2B5EF4-FFF2-40B4-BE49-F238E27FC236}">
                <a16:creationId xmlns:a16="http://schemas.microsoft.com/office/drawing/2014/main" id="{02309E23-9BDD-9F10-B2EF-A243595C6416}"/>
              </a:ext>
            </a:extLst>
          </p:cNvPr>
          <p:cNvSpPr>
            <a:spLocks noRot="1" noChangeArrowheads="1" noTextEdit="1"/>
          </p:cNvSpPr>
          <p:nvPr>
            <p:ph type="sldImg"/>
          </p:nvPr>
        </p:nvSpPr>
        <p:spPr>
          <a:ln/>
        </p:spPr>
      </p:sp>
      <p:sp>
        <p:nvSpPr>
          <p:cNvPr id="19459" name="Rectangle 3">
            <a:extLst>
              <a:ext uri="{FF2B5EF4-FFF2-40B4-BE49-F238E27FC236}">
                <a16:creationId xmlns:a16="http://schemas.microsoft.com/office/drawing/2014/main" id="{4B6E8412-7BB1-107E-8360-BD82EFF3A82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A35286C-B2F7-0FDB-75CA-9DA176CBA65B}"/>
              </a:ext>
            </a:extLst>
          </p:cNvPr>
          <p:cNvSpPr>
            <a:spLocks noGrp="1" noChangeArrowheads="1"/>
          </p:cNvSpPr>
          <p:nvPr>
            <p:ph type="sldNum" sz="quarter" idx="5"/>
          </p:nvPr>
        </p:nvSpPr>
        <p:spPr>
          <a:ln/>
        </p:spPr>
        <p:txBody>
          <a:bodyPr/>
          <a:lstStyle/>
          <a:p>
            <a:fld id="{2DA3444B-BC70-436A-BA50-EEB76410D0CF}" type="slidenum">
              <a:rPr lang="en-US" altLang="en-US"/>
              <a:pPr/>
              <a:t>50</a:t>
            </a:fld>
            <a:endParaRPr lang="en-US" altLang="en-US"/>
          </a:p>
        </p:txBody>
      </p:sp>
      <p:sp>
        <p:nvSpPr>
          <p:cNvPr id="88066" name="Rectangle 2">
            <a:extLst>
              <a:ext uri="{FF2B5EF4-FFF2-40B4-BE49-F238E27FC236}">
                <a16:creationId xmlns:a16="http://schemas.microsoft.com/office/drawing/2014/main" id="{3FE7F5B9-F4C8-B348-AF89-9A86AF89B112}"/>
              </a:ext>
            </a:extLst>
          </p:cNvPr>
          <p:cNvSpPr>
            <a:spLocks noRot="1" noChangeArrowheads="1" noTextEdit="1"/>
          </p:cNvSpPr>
          <p:nvPr>
            <p:ph type="sldImg"/>
          </p:nvPr>
        </p:nvSpPr>
        <p:spPr>
          <a:ln/>
        </p:spPr>
      </p:sp>
      <p:sp>
        <p:nvSpPr>
          <p:cNvPr id="88067" name="Rectangle 3">
            <a:extLst>
              <a:ext uri="{FF2B5EF4-FFF2-40B4-BE49-F238E27FC236}">
                <a16:creationId xmlns:a16="http://schemas.microsoft.com/office/drawing/2014/main" id="{942FE9B8-04F1-3DCE-D9BB-B57D2A77BFF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E3014D-0120-466C-A8B3-35752F3145B3}"/>
              </a:ext>
            </a:extLst>
          </p:cNvPr>
          <p:cNvSpPr>
            <a:spLocks noGrp="1" noChangeArrowheads="1"/>
          </p:cNvSpPr>
          <p:nvPr>
            <p:ph type="sldNum" sz="quarter" idx="5"/>
          </p:nvPr>
        </p:nvSpPr>
        <p:spPr>
          <a:ln/>
        </p:spPr>
        <p:txBody>
          <a:bodyPr/>
          <a:lstStyle/>
          <a:p>
            <a:fld id="{0CA74B91-0C05-479F-84C4-DB3A1C974C88}" type="slidenum">
              <a:rPr lang="en-US" altLang="en-US"/>
              <a:pPr/>
              <a:t>51</a:t>
            </a:fld>
            <a:endParaRPr lang="en-US" altLang="en-US"/>
          </a:p>
        </p:txBody>
      </p:sp>
      <p:sp>
        <p:nvSpPr>
          <p:cNvPr id="89090" name="Rectangle 2">
            <a:extLst>
              <a:ext uri="{FF2B5EF4-FFF2-40B4-BE49-F238E27FC236}">
                <a16:creationId xmlns:a16="http://schemas.microsoft.com/office/drawing/2014/main" id="{0EE500BE-4F3A-D2BD-B92E-C0FB3CA4F855}"/>
              </a:ext>
            </a:extLst>
          </p:cNvPr>
          <p:cNvSpPr>
            <a:spLocks noRot="1" noChangeArrowheads="1" noTextEdit="1"/>
          </p:cNvSpPr>
          <p:nvPr>
            <p:ph type="sldImg"/>
          </p:nvPr>
        </p:nvSpPr>
        <p:spPr>
          <a:ln/>
        </p:spPr>
      </p:sp>
      <p:sp>
        <p:nvSpPr>
          <p:cNvPr id="89091" name="Rectangle 3">
            <a:extLst>
              <a:ext uri="{FF2B5EF4-FFF2-40B4-BE49-F238E27FC236}">
                <a16:creationId xmlns:a16="http://schemas.microsoft.com/office/drawing/2014/main" id="{59D00CDA-C596-BE10-F432-A95A95801DD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632597A-F44E-C3B7-4EFE-840D66EB70B0}"/>
              </a:ext>
            </a:extLst>
          </p:cNvPr>
          <p:cNvSpPr>
            <a:spLocks noGrp="1" noChangeArrowheads="1"/>
          </p:cNvSpPr>
          <p:nvPr>
            <p:ph type="sldNum" sz="quarter" idx="5"/>
          </p:nvPr>
        </p:nvSpPr>
        <p:spPr>
          <a:ln/>
        </p:spPr>
        <p:txBody>
          <a:bodyPr/>
          <a:lstStyle/>
          <a:p>
            <a:fld id="{ED1E02D2-6D5A-4A33-A7D5-BE3E32BB2656}" type="slidenum">
              <a:rPr lang="en-US" altLang="en-US"/>
              <a:pPr/>
              <a:t>52</a:t>
            </a:fld>
            <a:endParaRPr lang="en-US" altLang="en-US"/>
          </a:p>
        </p:txBody>
      </p:sp>
      <p:sp>
        <p:nvSpPr>
          <p:cNvPr id="90114" name="Rectangle 2">
            <a:extLst>
              <a:ext uri="{FF2B5EF4-FFF2-40B4-BE49-F238E27FC236}">
                <a16:creationId xmlns:a16="http://schemas.microsoft.com/office/drawing/2014/main" id="{567BE787-9737-54A2-B6F7-E6F46ADBBA2C}"/>
              </a:ext>
            </a:extLst>
          </p:cNvPr>
          <p:cNvSpPr>
            <a:spLocks noRot="1" noChangeArrowheads="1" noTextEdit="1"/>
          </p:cNvSpPr>
          <p:nvPr>
            <p:ph type="sldImg"/>
          </p:nvPr>
        </p:nvSpPr>
        <p:spPr>
          <a:ln/>
        </p:spPr>
      </p:sp>
      <p:sp>
        <p:nvSpPr>
          <p:cNvPr id="90115" name="Rectangle 3">
            <a:extLst>
              <a:ext uri="{FF2B5EF4-FFF2-40B4-BE49-F238E27FC236}">
                <a16:creationId xmlns:a16="http://schemas.microsoft.com/office/drawing/2014/main" id="{C72AE14F-EA33-22F0-9018-FB6E2BA0194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75BA20C-E3A7-A619-CBF8-F558D0842C97}"/>
              </a:ext>
            </a:extLst>
          </p:cNvPr>
          <p:cNvSpPr>
            <a:spLocks noGrp="1" noChangeArrowheads="1"/>
          </p:cNvSpPr>
          <p:nvPr>
            <p:ph type="sldNum" sz="quarter" idx="5"/>
          </p:nvPr>
        </p:nvSpPr>
        <p:spPr>
          <a:ln/>
        </p:spPr>
        <p:txBody>
          <a:bodyPr/>
          <a:lstStyle/>
          <a:p>
            <a:fld id="{7CFB6170-ADF4-45CF-BBCE-857974658FB8}" type="slidenum">
              <a:rPr lang="en-US" altLang="en-US"/>
              <a:pPr/>
              <a:t>53</a:t>
            </a:fld>
            <a:endParaRPr lang="en-US" altLang="en-US"/>
          </a:p>
        </p:txBody>
      </p:sp>
      <p:sp>
        <p:nvSpPr>
          <p:cNvPr id="247810" name="Rectangle 2">
            <a:extLst>
              <a:ext uri="{FF2B5EF4-FFF2-40B4-BE49-F238E27FC236}">
                <a16:creationId xmlns:a16="http://schemas.microsoft.com/office/drawing/2014/main" id="{EBB23FF3-FF84-9765-AF17-0D911FBB438B}"/>
              </a:ext>
            </a:extLst>
          </p:cNvPr>
          <p:cNvSpPr>
            <a:spLocks noRot="1" noChangeArrowheads="1" noTextEdit="1"/>
          </p:cNvSpPr>
          <p:nvPr>
            <p:ph type="sldImg"/>
          </p:nvPr>
        </p:nvSpPr>
        <p:spPr>
          <a:ln/>
        </p:spPr>
      </p:sp>
      <p:sp>
        <p:nvSpPr>
          <p:cNvPr id="247811" name="Rectangle 3">
            <a:extLst>
              <a:ext uri="{FF2B5EF4-FFF2-40B4-BE49-F238E27FC236}">
                <a16:creationId xmlns:a16="http://schemas.microsoft.com/office/drawing/2014/main" id="{31A06C5A-6719-EE0E-34D1-59FBA7496FA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7BBDFA6-B3BF-2372-1636-03669D078236}"/>
              </a:ext>
            </a:extLst>
          </p:cNvPr>
          <p:cNvSpPr>
            <a:spLocks noGrp="1" noChangeArrowheads="1"/>
          </p:cNvSpPr>
          <p:nvPr>
            <p:ph type="sldNum" sz="quarter" idx="5"/>
          </p:nvPr>
        </p:nvSpPr>
        <p:spPr>
          <a:ln/>
        </p:spPr>
        <p:txBody>
          <a:bodyPr/>
          <a:lstStyle/>
          <a:p>
            <a:fld id="{33192DCA-C5CF-4E82-9DCF-4253BCEED16B}" type="slidenum">
              <a:rPr lang="en-US" altLang="en-US"/>
              <a:pPr/>
              <a:t>54</a:t>
            </a:fld>
            <a:endParaRPr lang="en-US" altLang="en-US"/>
          </a:p>
        </p:txBody>
      </p:sp>
      <p:sp>
        <p:nvSpPr>
          <p:cNvPr id="91138" name="Rectangle 2">
            <a:extLst>
              <a:ext uri="{FF2B5EF4-FFF2-40B4-BE49-F238E27FC236}">
                <a16:creationId xmlns:a16="http://schemas.microsoft.com/office/drawing/2014/main" id="{371B623F-A46B-95B6-3FC6-7B2128BD032F}"/>
              </a:ext>
            </a:extLst>
          </p:cNvPr>
          <p:cNvSpPr>
            <a:spLocks noRot="1" noChangeArrowheads="1" noTextEdit="1"/>
          </p:cNvSpPr>
          <p:nvPr>
            <p:ph type="sldImg"/>
          </p:nvPr>
        </p:nvSpPr>
        <p:spPr>
          <a:ln/>
        </p:spPr>
      </p:sp>
      <p:sp>
        <p:nvSpPr>
          <p:cNvPr id="91139" name="Rectangle 3">
            <a:extLst>
              <a:ext uri="{FF2B5EF4-FFF2-40B4-BE49-F238E27FC236}">
                <a16:creationId xmlns:a16="http://schemas.microsoft.com/office/drawing/2014/main" id="{88A1125D-C152-2310-3799-AEC305193DF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C3D1D13-9326-EC68-1FCD-1A1C26530CC8}"/>
              </a:ext>
            </a:extLst>
          </p:cNvPr>
          <p:cNvSpPr>
            <a:spLocks noGrp="1" noChangeArrowheads="1"/>
          </p:cNvSpPr>
          <p:nvPr>
            <p:ph type="sldNum" sz="quarter" idx="5"/>
          </p:nvPr>
        </p:nvSpPr>
        <p:spPr>
          <a:ln/>
        </p:spPr>
        <p:txBody>
          <a:bodyPr/>
          <a:lstStyle/>
          <a:p>
            <a:fld id="{48606BBD-630A-40ED-99BD-A210056A0A8E}" type="slidenum">
              <a:rPr lang="en-US" altLang="en-US"/>
              <a:pPr/>
              <a:t>55</a:t>
            </a:fld>
            <a:endParaRPr lang="en-US" altLang="en-US"/>
          </a:p>
        </p:txBody>
      </p:sp>
      <p:sp>
        <p:nvSpPr>
          <p:cNvPr id="92162" name="Rectangle 2">
            <a:extLst>
              <a:ext uri="{FF2B5EF4-FFF2-40B4-BE49-F238E27FC236}">
                <a16:creationId xmlns:a16="http://schemas.microsoft.com/office/drawing/2014/main" id="{13D5F14D-ABAD-7856-332E-D2B5AB10E5DA}"/>
              </a:ext>
            </a:extLst>
          </p:cNvPr>
          <p:cNvSpPr>
            <a:spLocks noRot="1" noChangeArrowheads="1" noTextEdit="1"/>
          </p:cNvSpPr>
          <p:nvPr>
            <p:ph type="sldImg"/>
          </p:nvPr>
        </p:nvSpPr>
        <p:spPr>
          <a:ln/>
        </p:spPr>
      </p:sp>
      <p:sp>
        <p:nvSpPr>
          <p:cNvPr id="92163" name="Rectangle 3">
            <a:extLst>
              <a:ext uri="{FF2B5EF4-FFF2-40B4-BE49-F238E27FC236}">
                <a16:creationId xmlns:a16="http://schemas.microsoft.com/office/drawing/2014/main" id="{FC3ABB46-5DEF-091C-599B-E76BECEB903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A481695-8A04-AC42-B0EF-D6813936031E}"/>
              </a:ext>
            </a:extLst>
          </p:cNvPr>
          <p:cNvSpPr>
            <a:spLocks noGrp="1" noChangeArrowheads="1"/>
          </p:cNvSpPr>
          <p:nvPr>
            <p:ph type="sldNum" sz="quarter" idx="5"/>
          </p:nvPr>
        </p:nvSpPr>
        <p:spPr>
          <a:ln/>
        </p:spPr>
        <p:txBody>
          <a:bodyPr/>
          <a:lstStyle/>
          <a:p>
            <a:fld id="{0511CA32-BF66-4E4E-8BC2-220CC332469B}" type="slidenum">
              <a:rPr lang="en-US" altLang="en-US"/>
              <a:pPr/>
              <a:t>56</a:t>
            </a:fld>
            <a:endParaRPr lang="en-US" altLang="en-US"/>
          </a:p>
        </p:txBody>
      </p:sp>
      <p:sp>
        <p:nvSpPr>
          <p:cNvPr id="93186" name="Rectangle 2">
            <a:extLst>
              <a:ext uri="{FF2B5EF4-FFF2-40B4-BE49-F238E27FC236}">
                <a16:creationId xmlns:a16="http://schemas.microsoft.com/office/drawing/2014/main" id="{EBC02BE1-FF8C-0AA4-FE2E-F58D5EFBDFB1}"/>
              </a:ext>
            </a:extLst>
          </p:cNvPr>
          <p:cNvSpPr>
            <a:spLocks noRot="1" noChangeArrowheads="1" noTextEdit="1"/>
          </p:cNvSpPr>
          <p:nvPr>
            <p:ph type="sldImg"/>
          </p:nvPr>
        </p:nvSpPr>
        <p:spPr>
          <a:ln/>
        </p:spPr>
      </p:sp>
      <p:sp>
        <p:nvSpPr>
          <p:cNvPr id="93187" name="Rectangle 3">
            <a:extLst>
              <a:ext uri="{FF2B5EF4-FFF2-40B4-BE49-F238E27FC236}">
                <a16:creationId xmlns:a16="http://schemas.microsoft.com/office/drawing/2014/main" id="{3A7B53F6-9D41-1A31-24E3-779110B5907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3D2A3DF-C223-5276-0629-C37125AE4555}"/>
              </a:ext>
            </a:extLst>
          </p:cNvPr>
          <p:cNvSpPr>
            <a:spLocks noGrp="1" noChangeArrowheads="1"/>
          </p:cNvSpPr>
          <p:nvPr>
            <p:ph type="sldNum" sz="quarter" idx="5"/>
          </p:nvPr>
        </p:nvSpPr>
        <p:spPr>
          <a:ln/>
        </p:spPr>
        <p:txBody>
          <a:bodyPr/>
          <a:lstStyle/>
          <a:p>
            <a:fld id="{5E25819D-EB58-4020-8EEA-3687B4DA285C}" type="slidenum">
              <a:rPr lang="en-US" altLang="en-US"/>
              <a:pPr/>
              <a:t>57</a:t>
            </a:fld>
            <a:endParaRPr lang="en-US" altLang="en-US"/>
          </a:p>
        </p:txBody>
      </p:sp>
      <p:sp>
        <p:nvSpPr>
          <p:cNvPr id="97282" name="Rectangle 2">
            <a:extLst>
              <a:ext uri="{FF2B5EF4-FFF2-40B4-BE49-F238E27FC236}">
                <a16:creationId xmlns:a16="http://schemas.microsoft.com/office/drawing/2014/main" id="{6B461C17-44E1-385E-4C2A-5B80DC6D1B28}"/>
              </a:ext>
            </a:extLst>
          </p:cNvPr>
          <p:cNvSpPr>
            <a:spLocks noRot="1" noChangeArrowheads="1" noTextEdit="1"/>
          </p:cNvSpPr>
          <p:nvPr>
            <p:ph type="sldImg"/>
          </p:nvPr>
        </p:nvSpPr>
        <p:spPr>
          <a:ln/>
        </p:spPr>
      </p:sp>
      <p:sp>
        <p:nvSpPr>
          <p:cNvPr id="97283" name="Rectangle 3">
            <a:extLst>
              <a:ext uri="{FF2B5EF4-FFF2-40B4-BE49-F238E27FC236}">
                <a16:creationId xmlns:a16="http://schemas.microsoft.com/office/drawing/2014/main" id="{2C5AB067-0EA3-1757-DDF1-BA087354468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4BC14B9-9674-A13E-6DA4-AABC527B3C30}"/>
              </a:ext>
            </a:extLst>
          </p:cNvPr>
          <p:cNvSpPr>
            <a:spLocks noGrp="1" noChangeArrowheads="1"/>
          </p:cNvSpPr>
          <p:nvPr>
            <p:ph type="sldNum" sz="quarter" idx="5"/>
          </p:nvPr>
        </p:nvSpPr>
        <p:spPr>
          <a:ln/>
        </p:spPr>
        <p:txBody>
          <a:bodyPr/>
          <a:lstStyle/>
          <a:p>
            <a:fld id="{C8C73EF7-5D50-4259-A680-0AF2187DFA1B}" type="slidenum">
              <a:rPr lang="en-US" altLang="en-US"/>
              <a:pPr/>
              <a:t>58</a:t>
            </a:fld>
            <a:endParaRPr lang="en-US" altLang="en-US"/>
          </a:p>
        </p:txBody>
      </p:sp>
      <p:sp>
        <p:nvSpPr>
          <p:cNvPr id="100354" name="Rectangle 2">
            <a:extLst>
              <a:ext uri="{FF2B5EF4-FFF2-40B4-BE49-F238E27FC236}">
                <a16:creationId xmlns:a16="http://schemas.microsoft.com/office/drawing/2014/main" id="{19A56CAF-52D8-8215-CEFC-1910E00AAD8B}"/>
              </a:ext>
            </a:extLst>
          </p:cNvPr>
          <p:cNvSpPr>
            <a:spLocks noRot="1" noChangeArrowheads="1" noTextEdit="1"/>
          </p:cNvSpPr>
          <p:nvPr>
            <p:ph type="sldImg"/>
          </p:nvPr>
        </p:nvSpPr>
        <p:spPr>
          <a:ln/>
        </p:spPr>
      </p:sp>
      <p:sp>
        <p:nvSpPr>
          <p:cNvPr id="100355" name="Rectangle 3">
            <a:extLst>
              <a:ext uri="{FF2B5EF4-FFF2-40B4-BE49-F238E27FC236}">
                <a16:creationId xmlns:a16="http://schemas.microsoft.com/office/drawing/2014/main" id="{44A03DE4-9089-3008-DC42-557EDAAEED2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C3BB29-B674-426C-C5B1-C17801E3EC78}"/>
              </a:ext>
            </a:extLst>
          </p:cNvPr>
          <p:cNvSpPr>
            <a:spLocks noGrp="1" noChangeArrowheads="1"/>
          </p:cNvSpPr>
          <p:nvPr>
            <p:ph type="sldNum" sz="quarter" idx="5"/>
          </p:nvPr>
        </p:nvSpPr>
        <p:spPr>
          <a:ln/>
        </p:spPr>
        <p:txBody>
          <a:bodyPr/>
          <a:lstStyle/>
          <a:p>
            <a:fld id="{D89A1E8E-0BA8-482E-96B7-23221FC25638}" type="slidenum">
              <a:rPr lang="en-US" altLang="en-US"/>
              <a:pPr/>
              <a:t>59</a:t>
            </a:fld>
            <a:endParaRPr lang="en-US" altLang="en-US"/>
          </a:p>
        </p:txBody>
      </p:sp>
      <p:sp>
        <p:nvSpPr>
          <p:cNvPr id="113666" name="Rectangle 2">
            <a:extLst>
              <a:ext uri="{FF2B5EF4-FFF2-40B4-BE49-F238E27FC236}">
                <a16:creationId xmlns:a16="http://schemas.microsoft.com/office/drawing/2014/main" id="{4A62F8BB-6113-2D6F-1C80-B1A5B4A43AB8}"/>
              </a:ext>
            </a:extLst>
          </p:cNvPr>
          <p:cNvSpPr>
            <a:spLocks noRot="1" noChangeArrowheads="1" noTextEdit="1"/>
          </p:cNvSpPr>
          <p:nvPr>
            <p:ph type="sldImg"/>
          </p:nvPr>
        </p:nvSpPr>
        <p:spPr>
          <a:ln/>
        </p:spPr>
      </p:sp>
      <p:sp>
        <p:nvSpPr>
          <p:cNvPr id="113667" name="Rectangle 3">
            <a:extLst>
              <a:ext uri="{FF2B5EF4-FFF2-40B4-BE49-F238E27FC236}">
                <a16:creationId xmlns:a16="http://schemas.microsoft.com/office/drawing/2014/main" id="{AD48A92C-72B9-D0D5-783C-D644AC5AFF9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D092517-C389-EC1A-D38A-1CAA70036DFE}"/>
              </a:ext>
            </a:extLst>
          </p:cNvPr>
          <p:cNvSpPr>
            <a:spLocks noGrp="1" noChangeArrowheads="1"/>
          </p:cNvSpPr>
          <p:nvPr>
            <p:ph type="sldNum" sz="quarter" idx="5"/>
          </p:nvPr>
        </p:nvSpPr>
        <p:spPr>
          <a:ln/>
        </p:spPr>
        <p:txBody>
          <a:bodyPr/>
          <a:lstStyle/>
          <a:p>
            <a:fld id="{A69F75E6-C8AE-4A55-8B97-2EB3527D6B0A}" type="slidenum">
              <a:rPr lang="en-US" altLang="en-US"/>
              <a:pPr/>
              <a:t>6</a:t>
            </a:fld>
            <a:endParaRPr lang="en-US" altLang="en-US"/>
          </a:p>
        </p:txBody>
      </p:sp>
      <p:sp>
        <p:nvSpPr>
          <p:cNvPr id="20482" name="Rectangle 2">
            <a:extLst>
              <a:ext uri="{FF2B5EF4-FFF2-40B4-BE49-F238E27FC236}">
                <a16:creationId xmlns:a16="http://schemas.microsoft.com/office/drawing/2014/main" id="{006CB492-B3C7-FCF4-F033-98D07D63A578}"/>
              </a:ext>
            </a:extLst>
          </p:cNvPr>
          <p:cNvSpPr>
            <a:spLocks noRot="1" noChangeArrowheads="1" noTextEdit="1"/>
          </p:cNvSpPr>
          <p:nvPr>
            <p:ph type="sldImg"/>
          </p:nvPr>
        </p:nvSpPr>
        <p:spPr>
          <a:ln/>
        </p:spPr>
      </p:sp>
      <p:sp>
        <p:nvSpPr>
          <p:cNvPr id="20483" name="Rectangle 3">
            <a:extLst>
              <a:ext uri="{FF2B5EF4-FFF2-40B4-BE49-F238E27FC236}">
                <a16:creationId xmlns:a16="http://schemas.microsoft.com/office/drawing/2014/main" id="{8181AAEC-C0FB-54C0-84B2-A7E9A4BF8CD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EB108EA-C329-93E1-B4C7-3D93AC5A85EF}"/>
              </a:ext>
            </a:extLst>
          </p:cNvPr>
          <p:cNvSpPr>
            <a:spLocks noGrp="1" noChangeArrowheads="1"/>
          </p:cNvSpPr>
          <p:nvPr>
            <p:ph type="sldNum" sz="quarter" idx="5"/>
          </p:nvPr>
        </p:nvSpPr>
        <p:spPr>
          <a:ln/>
        </p:spPr>
        <p:txBody>
          <a:bodyPr/>
          <a:lstStyle/>
          <a:p>
            <a:fld id="{EB0E9853-456A-4311-8DFF-09338C8CDF35}" type="slidenum">
              <a:rPr lang="en-US" altLang="en-US"/>
              <a:pPr/>
              <a:t>60</a:t>
            </a:fld>
            <a:endParaRPr lang="en-US" altLang="en-US"/>
          </a:p>
        </p:txBody>
      </p:sp>
      <p:sp>
        <p:nvSpPr>
          <p:cNvPr id="114690" name="Rectangle 2">
            <a:extLst>
              <a:ext uri="{FF2B5EF4-FFF2-40B4-BE49-F238E27FC236}">
                <a16:creationId xmlns:a16="http://schemas.microsoft.com/office/drawing/2014/main" id="{8837D468-EFF3-2FE2-D0A1-1E2028F13487}"/>
              </a:ext>
            </a:extLst>
          </p:cNvPr>
          <p:cNvSpPr>
            <a:spLocks noRot="1" noChangeArrowheads="1" noTextEdit="1"/>
          </p:cNvSpPr>
          <p:nvPr>
            <p:ph type="sldImg"/>
          </p:nvPr>
        </p:nvSpPr>
        <p:spPr>
          <a:ln/>
        </p:spPr>
      </p:sp>
      <p:sp>
        <p:nvSpPr>
          <p:cNvPr id="114691" name="Rectangle 3">
            <a:extLst>
              <a:ext uri="{FF2B5EF4-FFF2-40B4-BE49-F238E27FC236}">
                <a16:creationId xmlns:a16="http://schemas.microsoft.com/office/drawing/2014/main" id="{F6A0CEC3-A094-E551-5867-1E04D29F2A2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BD9DBB1-1421-7012-5C76-09CD6F85F3A9}"/>
              </a:ext>
            </a:extLst>
          </p:cNvPr>
          <p:cNvSpPr>
            <a:spLocks noGrp="1" noChangeArrowheads="1"/>
          </p:cNvSpPr>
          <p:nvPr>
            <p:ph type="sldNum" sz="quarter" idx="5"/>
          </p:nvPr>
        </p:nvSpPr>
        <p:spPr>
          <a:ln/>
        </p:spPr>
        <p:txBody>
          <a:bodyPr/>
          <a:lstStyle/>
          <a:p>
            <a:fld id="{0C5CD117-54A6-495E-A0E2-BFBEA2A21A6F}" type="slidenum">
              <a:rPr lang="en-US" altLang="en-US"/>
              <a:pPr/>
              <a:t>61</a:t>
            </a:fld>
            <a:endParaRPr lang="en-US" altLang="en-US"/>
          </a:p>
        </p:txBody>
      </p:sp>
      <p:sp>
        <p:nvSpPr>
          <p:cNvPr id="115714" name="Rectangle 2">
            <a:extLst>
              <a:ext uri="{FF2B5EF4-FFF2-40B4-BE49-F238E27FC236}">
                <a16:creationId xmlns:a16="http://schemas.microsoft.com/office/drawing/2014/main" id="{38F5070E-9C54-D6F7-C84B-D37DE76AE674}"/>
              </a:ext>
            </a:extLst>
          </p:cNvPr>
          <p:cNvSpPr>
            <a:spLocks noRot="1" noChangeArrowheads="1" noTextEdit="1"/>
          </p:cNvSpPr>
          <p:nvPr>
            <p:ph type="sldImg"/>
          </p:nvPr>
        </p:nvSpPr>
        <p:spPr>
          <a:ln/>
        </p:spPr>
      </p:sp>
      <p:sp>
        <p:nvSpPr>
          <p:cNvPr id="115715" name="Rectangle 3">
            <a:extLst>
              <a:ext uri="{FF2B5EF4-FFF2-40B4-BE49-F238E27FC236}">
                <a16:creationId xmlns:a16="http://schemas.microsoft.com/office/drawing/2014/main" id="{28DEB388-0AD5-BCAE-AAC5-5D27A435037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C0B63D4-94D8-321F-B37C-105758276041}"/>
              </a:ext>
            </a:extLst>
          </p:cNvPr>
          <p:cNvSpPr>
            <a:spLocks noGrp="1" noChangeArrowheads="1"/>
          </p:cNvSpPr>
          <p:nvPr>
            <p:ph type="sldNum" sz="quarter" idx="5"/>
          </p:nvPr>
        </p:nvSpPr>
        <p:spPr>
          <a:ln/>
        </p:spPr>
        <p:txBody>
          <a:bodyPr/>
          <a:lstStyle/>
          <a:p>
            <a:fld id="{EEC06F00-83F7-42D2-A6AF-B416D31EB8FD}" type="slidenum">
              <a:rPr lang="en-US" altLang="en-US"/>
              <a:pPr/>
              <a:t>62</a:t>
            </a:fld>
            <a:endParaRPr lang="en-US" altLang="en-US"/>
          </a:p>
        </p:txBody>
      </p:sp>
      <p:sp>
        <p:nvSpPr>
          <p:cNvPr id="116738" name="Rectangle 2">
            <a:extLst>
              <a:ext uri="{FF2B5EF4-FFF2-40B4-BE49-F238E27FC236}">
                <a16:creationId xmlns:a16="http://schemas.microsoft.com/office/drawing/2014/main" id="{A88669F3-BB81-BB83-E2DD-1C64537FD975}"/>
              </a:ext>
            </a:extLst>
          </p:cNvPr>
          <p:cNvSpPr>
            <a:spLocks noRot="1" noChangeArrowheads="1" noTextEdit="1"/>
          </p:cNvSpPr>
          <p:nvPr>
            <p:ph type="sldImg"/>
          </p:nvPr>
        </p:nvSpPr>
        <p:spPr>
          <a:ln/>
        </p:spPr>
      </p:sp>
      <p:sp>
        <p:nvSpPr>
          <p:cNvPr id="116739" name="Rectangle 3">
            <a:extLst>
              <a:ext uri="{FF2B5EF4-FFF2-40B4-BE49-F238E27FC236}">
                <a16:creationId xmlns:a16="http://schemas.microsoft.com/office/drawing/2014/main" id="{6EE1F74F-2390-E354-EDE3-8F94A4646B8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1A4111B-9C49-8538-DCE3-DEE199A225F1}"/>
              </a:ext>
            </a:extLst>
          </p:cNvPr>
          <p:cNvSpPr>
            <a:spLocks noGrp="1" noChangeArrowheads="1"/>
          </p:cNvSpPr>
          <p:nvPr>
            <p:ph type="sldNum" sz="quarter" idx="5"/>
          </p:nvPr>
        </p:nvSpPr>
        <p:spPr>
          <a:ln/>
        </p:spPr>
        <p:txBody>
          <a:bodyPr/>
          <a:lstStyle/>
          <a:p>
            <a:fld id="{C55D65AA-C627-40C2-BCB5-5E72F21BEF48}" type="slidenum">
              <a:rPr lang="en-US" altLang="en-US"/>
              <a:pPr/>
              <a:t>63</a:t>
            </a:fld>
            <a:endParaRPr lang="en-US" altLang="en-US"/>
          </a:p>
        </p:txBody>
      </p:sp>
      <p:sp>
        <p:nvSpPr>
          <p:cNvPr id="117762" name="Rectangle 2">
            <a:extLst>
              <a:ext uri="{FF2B5EF4-FFF2-40B4-BE49-F238E27FC236}">
                <a16:creationId xmlns:a16="http://schemas.microsoft.com/office/drawing/2014/main" id="{7B530BDE-E078-A928-38AB-BFF857042472}"/>
              </a:ext>
            </a:extLst>
          </p:cNvPr>
          <p:cNvSpPr>
            <a:spLocks noRot="1" noChangeArrowheads="1" noTextEdit="1"/>
          </p:cNvSpPr>
          <p:nvPr>
            <p:ph type="sldImg"/>
          </p:nvPr>
        </p:nvSpPr>
        <p:spPr>
          <a:ln/>
        </p:spPr>
      </p:sp>
      <p:sp>
        <p:nvSpPr>
          <p:cNvPr id="117763" name="Rectangle 3">
            <a:extLst>
              <a:ext uri="{FF2B5EF4-FFF2-40B4-BE49-F238E27FC236}">
                <a16:creationId xmlns:a16="http://schemas.microsoft.com/office/drawing/2014/main" id="{DB3B4E16-FF15-EAA3-B349-5AF397152D3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C021BE7-C397-825B-4282-7DF809C3B9FF}"/>
              </a:ext>
            </a:extLst>
          </p:cNvPr>
          <p:cNvSpPr>
            <a:spLocks noGrp="1" noChangeArrowheads="1"/>
          </p:cNvSpPr>
          <p:nvPr>
            <p:ph type="sldNum" sz="quarter" idx="5"/>
          </p:nvPr>
        </p:nvSpPr>
        <p:spPr>
          <a:ln/>
        </p:spPr>
        <p:txBody>
          <a:bodyPr/>
          <a:lstStyle/>
          <a:p>
            <a:fld id="{4AD3916F-8953-4E4B-A251-2DFE26715117}" type="slidenum">
              <a:rPr lang="en-US" altLang="en-US"/>
              <a:pPr/>
              <a:t>64</a:t>
            </a:fld>
            <a:endParaRPr lang="en-US" altLang="en-US"/>
          </a:p>
        </p:txBody>
      </p:sp>
      <p:sp>
        <p:nvSpPr>
          <p:cNvPr id="118786" name="Rectangle 2">
            <a:extLst>
              <a:ext uri="{FF2B5EF4-FFF2-40B4-BE49-F238E27FC236}">
                <a16:creationId xmlns:a16="http://schemas.microsoft.com/office/drawing/2014/main" id="{9FE25B29-65A0-3767-E548-4ADA18F30338}"/>
              </a:ext>
            </a:extLst>
          </p:cNvPr>
          <p:cNvSpPr>
            <a:spLocks noRot="1" noChangeArrowheads="1" noTextEdit="1"/>
          </p:cNvSpPr>
          <p:nvPr>
            <p:ph type="sldImg"/>
          </p:nvPr>
        </p:nvSpPr>
        <p:spPr>
          <a:ln/>
        </p:spPr>
      </p:sp>
      <p:sp>
        <p:nvSpPr>
          <p:cNvPr id="118787" name="Rectangle 3">
            <a:extLst>
              <a:ext uri="{FF2B5EF4-FFF2-40B4-BE49-F238E27FC236}">
                <a16:creationId xmlns:a16="http://schemas.microsoft.com/office/drawing/2014/main" id="{50AD05D7-84BE-FFBB-4302-C13600F17B0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AF11A8-FB94-3222-1466-BF2D856142E9}"/>
              </a:ext>
            </a:extLst>
          </p:cNvPr>
          <p:cNvSpPr>
            <a:spLocks noGrp="1" noChangeArrowheads="1"/>
          </p:cNvSpPr>
          <p:nvPr>
            <p:ph type="sldNum" sz="quarter" idx="5"/>
          </p:nvPr>
        </p:nvSpPr>
        <p:spPr>
          <a:ln/>
        </p:spPr>
        <p:txBody>
          <a:bodyPr/>
          <a:lstStyle/>
          <a:p>
            <a:fld id="{0FEAE6D7-F55C-4EE6-8BF2-AF4153534961}" type="slidenum">
              <a:rPr lang="en-US" altLang="en-US"/>
              <a:pPr/>
              <a:t>65</a:t>
            </a:fld>
            <a:endParaRPr lang="en-US" altLang="en-US"/>
          </a:p>
        </p:txBody>
      </p:sp>
      <p:sp>
        <p:nvSpPr>
          <p:cNvPr id="125954" name="Rectangle 2">
            <a:extLst>
              <a:ext uri="{FF2B5EF4-FFF2-40B4-BE49-F238E27FC236}">
                <a16:creationId xmlns:a16="http://schemas.microsoft.com/office/drawing/2014/main" id="{B16290BF-1E65-47A4-BB17-006ACCCED8B3}"/>
              </a:ext>
            </a:extLst>
          </p:cNvPr>
          <p:cNvSpPr>
            <a:spLocks noRot="1" noChangeArrowheads="1" noTextEdit="1"/>
          </p:cNvSpPr>
          <p:nvPr>
            <p:ph type="sldImg"/>
          </p:nvPr>
        </p:nvSpPr>
        <p:spPr>
          <a:ln/>
        </p:spPr>
      </p:sp>
      <p:sp>
        <p:nvSpPr>
          <p:cNvPr id="125955" name="Rectangle 3">
            <a:extLst>
              <a:ext uri="{FF2B5EF4-FFF2-40B4-BE49-F238E27FC236}">
                <a16:creationId xmlns:a16="http://schemas.microsoft.com/office/drawing/2014/main" id="{ADF2DD3E-1006-4CA4-B289-CA891082B29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BA15057-6C94-50BB-5459-4A7BB6E446A8}"/>
              </a:ext>
            </a:extLst>
          </p:cNvPr>
          <p:cNvSpPr>
            <a:spLocks noGrp="1" noChangeArrowheads="1"/>
          </p:cNvSpPr>
          <p:nvPr>
            <p:ph type="sldNum" sz="quarter" idx="5"/>
          </p:nvPr>
        </p:nvSpPr>
        <p:spPr>
          <a:ln/>
        </p:spPr>
        <p:txBody>
          <a:bodyPr/>
          <a:lstStyle/>
          <a:p>
            <a:fld id="{BE21DD5B-AD0E-4BB9-9D1F-5CE53B421732}" type="slidenum">
              <a:rPr lang="en-US" altLang="en-US"/>
              <a:pPr/>
              <a:t>66</a:t>
            </a:fld>
            <a:endParaRPr lang="en-US" altLang="en-US"/>
          </a:p>
        </p:txBody>
      </p:sp>
      <p:sp>
        <p:nvSpPr>
          <p:cNvPr id="126978" name="Rectangle 2">
            <a:extLst>
              <a:ext uri="{FF2B5EF4-FFF2-40B4-BE49-F238E27FC236}">
                <a16:creationId xmlns:a16="http://schemas.microsoft.com/office/drawing/2014/main" id="{F41C7C61-DC4A-D9B3-5D8B-196C00319E35}"/>
              </a:ext>
            </a:extLst>
          </p:cNvPr>
          <p:cNvSpPr>
            <a:spLocks noRot="1" noChangeArrowheads="1" noTextEdit="1"/>
          </p:cNvSpPr>
          <p:nvPr>
            <p:ph type="sldImg"/>
          </p:nvPr>
        </p:nvSpPr>
        <p:spPr>
          <a:ln/>
        </p:spPr>
      </p:sp>
      <p:sp>
        <p:nvSpPr>
          <p:cNvPr id="126979" name="Rectangle 3">
            <a:extLst>
              <a:ext uri="{FF2B5EF4-FFF2-40B4-BE49-F238E27FC236}">
                <a16:creationId xmlns:a16="http://schemas.microsoft.com/office/drawing/2014/main" id="{1943283F-33FD-2EB6-D22B-FD949E3435C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FC6BD91-C81E-F9FB-3C91-2F1674D43E84}"/>
              </a:ext>
            </a:extLst>
          </p:cNvPr>
          <p:cNvSpPr>
            <a:spLocks noGrp="1" noChangeArrowheads="1"/>
          </p:cNvSpPr>
          <p:nvPr>
            <p:ph type="sldNum" sz="quarter" idx="5"/>
          </p:nvPr>
        </p:nvSpPr>
        <p:spPr>
          <a:ln/>
        </p:spPr>
        <p:txBody>
          <a:bodyPr/>
          <a:lstStyle/>
          <a:p>
            <a:fld id="{F66E599B-175D-4564-9255-FF5AAD3B44EF}" type="slidenum">
              <a:rPr lang="en-US" altLang="en-US"/>
              <a:pPr/>
              <a:t>67</a:t>
            </a:fld>
            <a:endParaRPr lang="en-US" altLang="en-US"/>
          </a:p>
        </p:txBody>
      </p:sp>
      <p:sp>
        <p:nvSpPr>
          <p:cNvPr id="128002" name="Rectangle 2">
            <a:extLst>
              <a:ext uri="{FF2B5EF4-FFF2-40B4-BE49-F238E27FC236}">
                <a16:creationId xmlns:a16="http://schemas.microsoft.com/office/drawing/2014/main" id="{1EAEB6C3-F07B-9AF0-8FD6-848FE2E28F1C}"/>
              </a:ext>
            </a:extLst>
          </p:cNvPr>
          <p:cNvSpPr>
            <a:spLocks noRot="1" noChangeArrowheads="1" noTextEdit="1"/>
          </p:cNvSpPr>
          <p:nvPr>
            <p:ph type="sldImg"/>
          </p:nvPr>
        </p:nvSpPr>
        <p:spPr>
          <a:ln/>
        </p:spPr>
      </p:sp>
      <p:sp>
        <p:nvSpPr>
          <p:cNvPr id="128003" name="Rectangle 3">
            <a:extLst>
              <a:ext uri="{FF2B5EF4-FFF2-40B4-BE49-F238E27FC236}">
                <a16:creationId xmlns:a16="http://schemas.microsoft.com/office/drawing/2014/main" id="{F34B3C28-4CB9-FFAA-5222-6AF862D7BB4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A2E2A4-6B5B-8B0A-9046-D4C5AED290AB}"/>
              </a:ext>
            </a:extLst>
          </p:cNvPr>
          <p:cNvSpPr>
            <a:spLocks noGrp="1" noChangeArrowheads="1"/>
          </p:cNvSpPr>
          <p:nvPr>
            <p:ph type="sldNum" sz="quarter" idx="5"/>
          </p:nvPr>
        </p:nvSpPr>
        <p:spPr>
          <a:ln/>
        </p:spPr>
        <p:txBody>
          <a:bodyPr/>
          <a:lstStyle/>
          <a:p>
            <a:fld id="{847B6BA7-092B-4F90-9439-D704028F1011}" type="slidenum">
              <a:rPr lang="en-US" altLang="en-US"/>
              <a:pPr/>
              <a:t>68</a:t>
            </a:fld>
            <a:endParaRPr lang="en-US" altLang="en-US"/>
          </a:p>
        </p:txBody>
      </p:sp>
      <p:sp>
        <p:nvSpPr>
          <p:cNvPr id="137218" name="Rectangle 2">
            <a:extLst>
              <a:ext uri="{FF2B5EF4-FFF2-40B4-BE49-F238E27FC236}">
                <a16:creationId xmlns:a16="http://schemas.microsoft.com/office/drawing/2014/main" id="{6DB0E40D-4837-2E19-0A67-2265F79E1D9C}"/>
              </a:ext>
            </a:extLst>
          </p:cNvPr>
          <p:cNvSpPr>
            <a:spLocks noRot="1" noChangeArrowheads="1" noTextEdit="1"/>
          </p:cNvSpPr>
          <p:nvPr>
            <p:ph type="sldImg"/>
          </p:nvPr>
        </p:nvSpPr>
        <p:spPr>
          <a:ln/>
        </p:spPr>
      </p:sp>
      <p:sp>
        <p:nvSpPr>
          <p:cNvPr id="137219" name="Rectangle 3">
            <a:extLst>
              <a:ext uri="{FF2B5EF4-FFF2-40B4-BE49-F238E27FC236}">
                <a16:creationId xmlns:a16="http://schemas.microsoft.com/office/drawing/2014/main" id="{A91EF63B-A79A-2C80-6DF8-2C9FD24E40E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587C1B2-83A7-A99A-48F5-A2DDEF2DC022}"/>
              </a:ext>
            </a:extLst>
          </p:cNvPr>
          <p:cNvSpPr>
            <a:spLocks noGrp="1" noChangeArrowheads="1"/>
          </p:cNvSpPr>
          <p:nvPr>
            <p:ph type="sldNum" sz="quarter" idx="5"/>
          </p:nvPr>
        </p:nvSpPr>
        <p:spPr>
          <a:ln/>
        </p:spPr>
        <p:txBody>
          <a:bodyPr/>
          <a:lstStyle/>
          <a:p>
            <a:fld id="{A9BE3C58-5B6C-42A5-A586-648A3F1BF6BD}" type="slidenum">
              <a:rPr lang="en-US" altLang="en-US"/>
              <a:pPr/>
              <a:t>69</a:t>
            </a:fld>
            <a:endParaRPr lang="en-US" altLang="en-US"/>
          </a:p>
        </p:txBody>
      </p:sp>
      <p:sp>
        <p:nvSpPr>
          <p:cNvPr id="138242" name="Rectangle 2">
            <a:extLst>
              <a:ext uri="{FF2B5EF4-FFF2-40B4-BE49-F238E27FC236}">
                <a16:creationId xmlns:a16="http://schemas.microsoft.com/office/drawing/2014/main" id="{E337718D-A704-31BB-1171-E365422C509F}"/>
              </a:ext>
            </a:extLst>
          </p:cNvPr>
          <p:cNvSpPr>
            <a:spLocks noRot="1" noChangeArrowheads="1" noTextEdit="1"/>
          </p:cNvSpPr>
          <p:nvPr>
            <p:ph type="sldImg"/>
          </p:nvPr>
        </p:nvSpPr>
        <p:spPr>
          <a:ln/>
        </p:spPr>
      </p:sp>
      <p:sp>
        <p:nvSpPr>
          <p:cNvPr id="138243" name="Rectangle 3">
            <a:extLst>
              <a:ext uri="{FF2B5EF4-FFF2-40B4-BE49-F238E27FC236}">
                <a16:creationId xmlns:a16="http://schemas.microsoft.com/office/drawing/2014/main" id="{C7AFDE93-0952-E4C9-153A-96CB5045CCC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CF5FE84-4A31-DF13-F201-69288E814949}"/>
              </a:ext>
            </a:extLst>
          </p:cNvPr>
          <p:cNvSpPr>
            <a:spLocks noGrp="1" noChangeArrowheads="1"/>
          </p:cNvSpPr>
          <p:nvPr>
            <p:ph type="sldNum" sz="quarter" idx="5"/>
          </p:nvPr>
        </p:nvSpPr>
        <p:spPr>
          <a:ln/>
        </p:spPr>
        <p:txBody>
          <a:bodyPr/>
          <a:lstStyle/>
          <a:p>
            <a:fld id="{B092BB4C-D821-4917-863A-72A8BF6A8776}" type="slidenum">
              <a:rPr lang="en-US" altLang="en-US"/>
              <a:pPr/>
              <a:t>7</a:t>
            </a:fld>
            <a:endParaRPr lang="en-US" altLang="en-US"/>
          </a:p>
        </p:txBody>
      </p:sp>
      <p:sp>
        <p:nvSpPr>
          <p:cNvPr id="21506" name="Rectangle 2">
            <a:extLst>
              <a:ext uri="{FF2B5EF4-FFF2-40B4-BE49-F238E27FC236}">
                <a16:creationId xmlns:a16="http://schemas.microsoft.com/office/drawing/2014/main" id="{F85A0BDF-98A1-2F53-3232-70D889DB62F0}"/>
              </a:ext>
            </a:extLst>
          </p:cNvPr>
          <p:cNvSpPr>
            <a:spLocks noRot="1" noChangeArrowheads="1" noTextEdit="1"/>
          </p:cNvSpPr>
          <p:nvPr>
            <p:ph type="sldImg"/>
          </p:nvPr>
        </p:nvSpPr>
        <p:spPr>
          <a:ln/>
        </p:spPr>
      </p:sp>
      <p:sp>
        <p:nvSpPr>
          <p:cNvPr id="21507" name="Rectangle 3">
            <a:extLst>
              <a:ext uri="{FF2B5EF4-FFF2-40B4-BE49-F238E27FC236}">
                <a16:creationId xmlns:a16="http://schemas.microsoft.com/office/drawing/2014/main" id="{05BDC646-74C9-AF74-1FE6-D49CEAD7F34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181D860-3DBB-D7E7-2DDA-FE23C43B5E82}"/>
              </a:ext>
            </a:extLst>
          </p:cNvPr>
          <p:cNvSpPr>
            <a:spLocks noGrp="1" noChangeArrowheads="1"/>
          </p:cNvSpPr>
          <p:nvPr>
            <p:ph type="sldNum" sz="quarter" idx="5"/>
          </p:nvPr>
        </p:nvSpPr>
        <p:spPr>
          <a:ln/>
        </p:spPr>
        <p:txBody>
          <a:bodyPr/>
          <a:lstStyle/>
          <a:p>
            <a:fld id="{DE3C3107-B6F3-4CA0-8382-B34321E8294B}" type="slidenum">
              <a:rPr lang="en-US" altLang="en-US"/>
              <a:pPr/>
              <a:t>70</a:t>
            </a:fld>
            <a:endParaRPr lang="en-US" altLang="en-US"/>
          </a:p>
        </p:txBody>
      </p:sp>
      <p:sp>
        <p:nvSpPr>
          <p:cNvPr id="139266" name="Rectangle 2">
            <a:extLst>
              <a:ext uri="{FF2B5EF4-FFF2-40B4-BE49-F238E27FC236}">
                <a16:creationId xmlns:a16="http://schemas.microsoft.com/office/drawing/2014/main" id="{73F03D91-52A4-9DC9-2583-53765602C1A8}"/>
              </a:ext>
            </a:extLst>
          </p:cNvPr>
          <p:cNvSpPr>
            <a:spLocks noRot="1" noChangeArrowheads="1" noTextEdit="1"/>
          </p:cNvSpPr>
          <p:nvPr>
            <p:ph type="sldImg"/>
          </p:nvPr>
        </p:nvSpPr>
        <p:spPr>
          <a:ln/>
        </p:spPr>
      </p:sp>
      <p:sp>
        <p:nvSpPr>
          <p:cNvPr id="139267" name="Rectangle 3">
            <a:extLst>
              <a:ext uri="{FF2B5EF4-FFF2-40B4-BE49-F238E27FC236}">
                <a16:creationId xmlns:a16="http://schemas.microsoft.com/office/drawing/2014/main" id="{3E46BBB3-A828-C4F5-A7AC-EE5FB8486C7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1451378-B157-C868-49EA-4425D9514B2F}"/>
              </a:ext>
            </a:extLst>
          </p:cNvPr>
          <p:cNvSpPr>
            <a:spLocks noGrp="1" noChangeArrowheads="1"/>
          </p:cNvSpPr>
          <p:nvPr>
            <p:ph type="sldNum" sz="quarter" idx="5"/>
          </p:nvPr>
        </p:nvSpPr>
        <p:spPr>
          <a:ln/>
        </p:spPr>
        <p:txBody>
          <a:bodyPr/>
          <a:lstStyle/>
          <a:p>
            <a:fld id="{5F66D663-6944-432F-93EE-644E1899C765}" type="slidenum">
              <a:rPr lang="en-US" altLang="en-US"/>
              <a:pPr/>
              <a:t>71</a:t>
            </a:fld>
            <a:endParaRPr lang="en-US" altLang="en-US"/>
          </a:p>
        </p:txBody>
      </p:sp>
      <p:sp>
        <p:nvSpPr>
          <p:cNvPr id="140290" name="Rectangle 2">
            <a:extLst>
              <a:ext uri="{FF2B5EF4-FFF2-40B4-BE49-F238E27FC236}">
                <a16:creationId xmlns:a16="http://schemas.microsoft.com/office/drawing/2014/main" id="{67B77A21-C937-3258-C302-9053A18FFA54}"/>
              </a:ext>
            </a:extLst>
          </p:cNvPr>
          <p:cNvSpPr>
            <a:spLocks noRot="1" noChangeArrowheads="1" noTextEdit="1"/>
          </p:cNvSpPr>
          <p:nvPr>
            <p:ph type="sldImg"/>
          </p:nvPr>
        </p:nvSpPr>
        <p:spPr>
          <a:ln/>
        </p:spPr>
      </p:sp>
      <p:sp>
        <p:nvSpPr>
          <p:cNvPr id="140291" name="Rectangle 3">
            <a:extLst>
              <a:ext uri="{FF2B5EF4-FFF2-40B4-BE49-F238E27FC236}">
                <a16:creationId xmlns:a16="http://schemas.microsoft.com/office/drawing/2014/main" id="{6457B6B2-5854-C369-3797-8022DFE1169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4BDCB46-3BBE-DF1C-8BB0-8A9AE55AF682}"/>
              </a:ext>
            </a:extLst>
          </p:cNvPr>
          <p:cNvSpPr>
            <a:spLocks noGrp="1" noChangeArrowheads="1"/>
          </p:cNvSpPr>
          <p:nvPr>
            <p:ph type="sldNum" sz="quarter" idx="5"/>
          </p:nvPr>
        </p:nvSpPr>
        <p:spPr>
          <a:ln/>
        </p:spPr>
        <p:txBody>
          <a:bodyPr/>
          <a:lstStyle/>
          <a:p>
            <a:fld id="{3722D739-37F3-4E52-AC4B-EA60EB70CF25}" type="slidenum">
              <a:rPr lang="en-US" altLang="en-US"/>
              <a:pPr/>
              <a:t>72</a:t>
            </a:fld>
            <a:endParaRPr lang="en-US" altLang="en-US"/>
          </a:p>
        </p:txBody>
      </p:sp>
      <p:sp>
        <p:nvSpPr>
          <p:cNvPr id="215042" name="Rectangle 2">
            <a:extLst>
              <a:ext uri="{FF2B5EF4-FFF2-40B4-BE49-F238E27FC236}">
                <a16:creationId xmlns:a16="http://schemas.microsoft.com/office/drawing/2014/main" id="{4E26BB9A-106C-AC5B-25B6-251B0828A2BB}"/>
              </a:ext>
            </a:extLst>
          </p:cNvPr>
          <p:cNvSpPr>
            <a:spLocks noRot="1" noChangeArrowheads="1" noTextEdit="1"/>
          </p:cNvSpPr>
          <p:nvPr>
            <p:ph type="sldImg"/>
          </p:nvPr>
        </p:nvSpPr>
        <p:spPr>
          <a:ln/>
        </p:spPr>
      </p:sp>
      <p:sp>
        <p:nvSpPr>
          <p:cNvPr id="215043" name="Rectangle 3">
            <a:extLst>
              <a:ext uri="{FF2B5EF4-FFF2-40B4-BE49-F238E27FC236}">
                <a16:creationId xmlns:a16="http://schemas.microsoft.com/office/drawing/2014/main" id="{EA1A0EA2-1C0D-9B20-708F-44317BC3509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3770485-61E9-E1AC-D49A-3E3015431D99}"/>
              </a:ext>
            </a:extLst>
          </p:cNvPr>
          <p:cNvSpPr>
            <a:spLocks noGrp="1" noChangeArrowheads="1"/>
          </p:cNvSpPr>
          <p:nvPr>
            <p:ph type="sldNum" sz="quarter" idx="5"/>
          </p:nvPr>
        </p:nvSpPr>
        <p:spPr>
          <a:ln/>
        </p:spPr>
        <p:txBody>
          <a:bodyPr/>
          <a:lstStyle/>
          <a:p>
            <a:fld id="{5E1AC778-B3B7-49EB-88AF-484FDB1B49DE}" type="slidenum">
              <a:rPr lang="en-US" altLang="en-US"/>
              <a:pPr/>
              <a:t>73</a:t>
            </a:fld>
            <a:endParaRPr lang="en-US" altLang="en-US"/>
          </a:p>
        </p:txBody>
      </p:sp>
      <p:sp>
        <p:nvSpPr>
          <p:cNvPr id="216066" name="Rectangle 2">
            <a:extLst>
              <a:ext uri="{FF2B5EF4-FFF2-40B4-BE49-F238E27FC236}">
                <a16:creationId xmlns:a16="http://schemas.microsoft.com/office/drawing/2014/main" id="{4E6EFBDD-149D-80A1-EEFA-164D9A8AA348}"/>
              </a:ext>
            </a:extLst>
          </p:cNvPr>
          <p:cNvSpPr>
            <a:spLocks noRot="1" noChangeArrowheads="1" noTextEdit="1"/>
          </p:cNvSpPr>
          <p:nvPr>
            <p:ph type="sldImg"/>
          </p:nvPr>
        </p:nvSpPr>
        <p:spPr>
          <a:ln/>
        </p:spPr>
      </p:sp>
      <p:sp>
        <p:nvSpPr>
          <p:cNvPr id="216067" name="Rectangle 3">
            <a:extLst>
              <a:ext uri="{FF2B5EF4-FFF2-40B4-BE49-F238E27FC236}">
                <a16:creationId xmlns:a16="http://schemas.microsoft.com/office/drawing/2014/main" id="{14BEFC70-044B-C934-EB6E-0F5D4EF2F87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7DAADDD-3A1E-FD41-03C6-7E358ABD3034}"/>
              </a:ext>
            </a:extLst>
          </p:cNvPr>
          <p:cNvSpPr>
            <a:spLocks noGrp="1" noChangeArrowheads="1"/>
          </p:cNvSpPr>
          <p:nvPr>
            <p:ph type="sldNum" sz="quarter" idx="5"/>
          </p:nvPr>
        </p:nvSpPr>
        <p:spPr>
          <a:ln/>
        </p:spPr>
        <p:txBody>
          <a:bodyPr/>
          <a:lstStyle/>
          <a:p>
            <a:fld id="{196FB9A4-F616-48EA-9A01-D22FC35DE276}" type="slidenum">
              <a:rPr lang="en-US" altLang="en-US"/>
              <a:pPr/>
              <a:t>74</a:t>
            </a:fld>
            <a:endParaRPr lang="en-US" altLang="en-US"/>
          </a:p>
        </p:txBody>
      </p:sp>
      <p:sp>
        <p:nvSpPr>
          <p:cNvPr id="217090" name="Rectangle 2">
            <a:extLst>
              <a:ext uri="{FF2B5EF4-FFF2-40B4-BE49-F238E27FC236}">
                <a16:creationId xmlns:a16="http://schemas.microsoft.com/office/drawing/2014/main" id="{DFBBB0F0-CF00-DAE5-3318-7801BD5AEE72}"/>
              </a:ext>
            </a:extLst>
          </p:cNvPr>
          <p:cNvSpPr>
            <a:spLocks noRot="1" noChangeArrowheads="1" noTextEdit="1"/>
          </p:cNvSpPr>
          <p:nvPr>
            <p:ph type="sldImg"/>
          </p:nvPr>
        </p:nvSpPr>
        <p:spPr>
          <a:ln/>
        </p:spPr>
      </p:sp>
      <p:sp>
        <p:nvSpPr>
          <p:cNvPr id="217091" name="Rectangle 3">
            <a:extLst>
              <a:ext uri="{FF2B5EF4-FFF2-40B4-BE49-F238E27FC236}">
                <a16:creationId xmlns:a16="http://schemas.microsoft.com/office/drawing/2014/main" id="{5D43EB0A-2D43-DAE9-FA86-CC48DFFCE9B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0A3398-EA06-CC59-4469-86BF732C5B05}"/>
              </a:ext>
            </a:extLst>
          </p:cNvPr>
          <p:cNvSpPr>
            <a:spLocks noGrp="1" noChangeArrowheads="1"/>
          </p:cNvSpPr>
          <p:nvPr>
            <p:ph type="sldNum" sz="quarter" idx="5"/>
          </p:nvPr>
        </p:nvSpPr>
        <p:spPr>
          <a:ln/>
        </p:spPr>
        <p:txBody>
          <a:bodyPr/>
          <a:lstStyle/>
          <a:p>
            <a:fld id="{D168FE15-5D63-4BA7-994D-7DE26AAB40A0}" type="slidenum">
              <a:rPr lang="en-US" altLang="en-US"/>
              <a:pPr/>
              <a:t>75</a:t>
            </a:fld>
            <a:endParaRPr lang="en-US" altLang="en-US"/>
          </a:p>
        </p:txBody>
      </p:sp>
      <p:sp>
        <p:nvSpPr>
          <p:cNvPr id="218114" name="Rectangle 2">
            <a:extLst>
              <a:ext uri="{FF2B5EF4-FFF2-40B4-BE49-F238E27FC236}">
                <a16:creationId xmlns:a16="http://schemas.microsoft.com/office/drawing/2014/main" id="{73923EAF-AE40-548D-6D26-1C0C65FC0005}"/>
              </a:ext>
            </a:extLst>
          </p:cNvPr>
          <p:cNvSpPr>
            <a:spLocks noRot="1" noChangeArrowheads="1" noTextEdit="1"/>
          </p:cNvSpPr>
          <p:nvPr>
            <p:ph type="sldImg"/>
          </p:nvPr>
        </p:nvSpPr>
        <p:spPr>
          <a:ln/>
        </p:spPr>
      </p:sp>
      <p:sp>
        <p:nvSpPr>
          <p:cNvPr id="218115" name="Rectangle 3">
            <a:extLst>
              <a:ext uri="{FF2B5EF4-FFF2-40B4-BE49-F238E27FC236}">
                <a16:creationId xmlns:a16="http://schemas.microsoft.com/office/drawing/2014/main" id="{3426D07E-3FDF-7E6D-4A40-B24B799DC35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2F3AA67-391B-3BC9-38F9-207949F882A4}"/>
              </a:ext>
            </a:extLst>
          </p:cNvPr>
          <p:cNvSpPr>
            <a:spLocks noGrp="1" noChangeArrowheads="1"/>
          </p:cNvSpPr>
          <p:nvPr>
            <p:ph type="sldNum" sz="quarter" idx="5"/>
          </p:nvPr>
        </p:nvSpPr>
        <p:spPr>
          <a:ln/>
        </p:spPr>
        <p:txBody>
          <a:bodyPr/>
          <a:lstStyle/>
          <a:p>
            <a:fld id="{CC08C986-9F18-4657-9004-9F51795899B4}" type="slidenum">
              <a:rPr lang="en-US" altLang="en-US"/>
              <a:pPr/>
              <a:t>76</a:t>
            </a:fld>
            <a:endParaRPr lang="en-US" altLang="en-US"/>
          </a:p>
        </p:txBody>
      </p:sp>
      <p:sp>
        <p:nvSpPr>
          <p:cNvPr id="164866" name="Rectangle 2">
            <a:extLst>
              <a:ext uri="{FF2B5EF4-FFF2-40B4-BE49-F238E27FC236}">
                <a16:creationId xmlns:a16="http://schemas.microsoft.com/office/drawing/2014/main" id="{097A1CB6-392D-F242-6BF8-AFB6016D2D7A}"/>
              </a:ext>
            </a:extLst>
          </p:cNvPr>
          <p:cNvSpPr>
            <a:spLocks noRot="1" noChangeArrowheads="1" noTextEdit="1"/>
          </p:cNvSpPr>
          <p:nvPr>
            <p:ph type="sldImg"/>
          </p:nvPr>
        </p:nvSpPr>
        <p:spPr>
          <a:ln/>
        </p:spPr>
      </p:sp>
      <p:sp>
        <p:nvSpPr>
          <p:cNvPr id="164867" name="Rectangle 3">
            <a:extLst>
              <a:ext uri="{FF2B5EF4-FFF2-40B4-BE49-F238E27FC236}">
                <a16:creationId xmlns:a16="http://schemas.microsoft.com/office/drawing/2014/main" id="{F1358A4E-A820-DA08-1B54-7417490C349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418B9DF-792A-BA3A-6FF0-259EC6959BAE}"/>
              </a:ext>
            </a:extLst>
          </p:cNvPr>
          <p:cNvSpPr>
            <a:spLocks noGrp="1" noChangeArrowheads="1"/>
          </p:cNvSpPr>
          <p:nvPr>
            <p:ph type="sldNum" sz="quarter" idx="5"/>
          </p:nvPr>
        </p:nvSpPr>
        <p:spPr>
          <a:ln/>
        </p:spPr>
        <p:txBody>
          <a:bodyPr/>
          <a:lstStyle/>
          <a:p>
            <a:fld id="{F70936E5-713E-447F-B8BD-67B166574078}" type="slidenum">
              <a:rPr lang="en-US" altLang="en-US"/>
              <a:pPr/>
              <a:t>77</a:t>
            </a:fld>
            <a:endParaRPr lang="en-US" altLang="en-US"/>
          </a:p>
        </p:txBody>
      </p:sp>
      <p:sp>
        <p:nvSpPr>
          <p:cNvPr id="165890" name="Rectangle 2">
            <a:extLst>
              <a:ext uri="{FF2B5EF4-FFF2-40B4-BE49-F238E27FC236}">
                <a16:creationId xmlns:a16="http://schemas.microsoft.com/office/drawing/2014/main" id="{D87972AA-3C30-7DF8-34C9-70E3DC067142}"/>
              </a:ext>
            </a:extLst>
          </p:cNvPr>
          <p:cNvSpPr>
            <a:spLocks noRot="1" noChangeArrowheads="1" noTextEdit="1"/>
          </p:cNvSpPr>
          <p:nvPr>
            <p:ph type="sldImg"/>
          </p:nvPr>
        </p:nvSpPr>
        <p:spPr>
          <a:ln/>
        </p:spPr>
      </p:sp>
      <p:sp>
        <p:nvSpPr>
          <p:cNvPr id="165891" name="Rectangle 3">
            <a:extLst>
              <a:ext uri="{FF2B5EF4-FFF2-40B4-BE49-F238E27FC236}">
                <a16:creationId xmlns:a16="http://schemas.microsoft.com/office/drawing/2014/main" id="{567687A8-FB24-8029-140F-0B4A3A3410B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6329AF8-4319-52FA-07F6-8CC0EF5B82E0}"/>
              </a:ext>
            </a:extLst>
          </p:cNvPr>
          <p:cNvSpPr>
            <a:spLocks noGrp="1" noChangeArrowheads="1"/>
          </p:cNvSpPr>
          <p:nvPr>
            <p:ph type="sldNum" sz="quarter" idx="5"/>
          </p:nvPr>
        </p:nvSpPr>
        <p:spPr>
          <a:ln/>
        </p:spPr>
        <p:txBody>
          <a:bodyPr/>
          <a:lstStyle/>
          <a:p>
            <a:fld id="{C26727F0-DA32-48B7-B51C-8778CBBFD19F}" type="slidenum">
              <a:rPr lang="en-US" altLang="en-US"/>
              <a:pPr/>
              <a:t>78</a:t>
            </a:fld>
            <a:endParaRPr lang="en-US" altLang="en-US"/>
          </a:p>
        </p:txBody>
      </p:sp>
      <p:sp>
        <p:nvSpPr>
          <p:cNvPr id="166914" name="Rectangle 2">
            <a:extLst>
              <a:ext uri="{FF2B5EF4-FFF2-40B4-BE49-F238E27FC236}">
                <a16:creationId xmlns:a16="http://schemas.microsoft.com/office/drawing/2014/main" id="{9EC67BF3-C4D2-4D5D-480D-5F361AE314AF}"/>
              </a:ext>
            </a:extLst>
          </p:cNvPr>
          <p:cNvSpPr>
            <a:spLocks noRot="1" noChangeArrowheads="1" noTextEdit="1"/>
          </p:cNvSpPr>
          <p:nvPr>
            <p:ph type="sldImg"/>
          </p:nvPr>
        </p:nvSpPr>
        <p:spPr>
          <a:ln/>
        </p:spPr>
      </p:sp>
      <p:sp>
        <p:nvSpPr>
          <p:cNvPr id="166915" name="Rectangle 3">
            <a:extLst>
              <a:ext uri="{FF2B5EF4-FFF2-40B4-BE49-F238E27FC236}">
                <a16:creationId xmlns:a16="http://schemas.microsoft.com/office/drawing/2014/main" id="{D14E9723-3D62-BCE7-EC6B-51882B5A1C1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86BF6E6-92D1-CFBB-5297-F4D097273B16}"/>
              </a:ext>
            </a:extLst>
          </p:cNvPr>
          <p:cNvSpPr>
            <a:spLocks noGrp="1" noChangeArrowheads="1"/>
          </p:cNvSpPr>
          <p:nvPr>
            <p:ph type="sldNum" sz="quarter" idx="5"/>
          </p:nvPr>
        </p:nvSpPr>
        <p:spPr>
          <a:ln/>
        </p:spPr>
        <p:txBody>
          <a:bodyPr/>
          <a:lstStyle/>
          <a:p>
            <a:fld id="{8416B53F-ABD4-45B3-8B8F-1F60DE530C1D}" type="slidenum">
              <a:rPr lang="en-US" altLang="en-US"/>
              <a:pPr/>
              <a:t>79</a:t>
            </a:fld>
            <a:endParaRPr lang="en-US" altLang="en-US"/>
          </a:p>
        </p:txBody>
      </p:sp>
      <p:sp>
        <p:nvSpPr>
          <p:cNvPr id="167938" name="Rectangle 2">
            <a:extLst>
              <a:ext uri="{FF2B5EF4-FFF2-40B4-BE49-F238E27FC236}">
                <a16:creationId xmlns:a16="http://schemas.microsoft.com/office/drawing/2014/main" id="{73975A5A-7C8F-6E53-E4DB-D1E2BC32E030}"/>
              </a:ext>
            </a:extLst>
          </p:cNvPr>
          <p:cNvSpPr>
            <a:spLocks noRot="1" noChangeArrowheads="1" noTextEdit="1"/>
          </p:cNvSpPr>
          <p:nvPr>
            <p:ph type="sldImg"/>
          </p:nvPr>
        </p:nvSpPr>
        <p:spPr>
          <a:ln/>
        </p:spPr>
      </p:sp>
      <p:sp>
        <p:nvSpPr>
          <p:cNvPr id="167939" name="Rectangle 3">
            <a:extLst>
              <a:ext uri="{FF2B5EF4-FFF2-40B4-BE49-F238E27FC236}">
                <a16:creationId xmlns:a16="http://schemas.microsoft.com/office/drawing/2014/main" id="{43281FAB-CB2C-66B9-67ED-3D36DB10C5B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F9BE7D9-B7C9-2D48-1ED8-054EDDE1697C}"/>
              </a:ext>
            </a:extLst>
          </p:cNvPr>
          <p:cNvSpPr>
            <a:spLocks noGrp="1" noChangeArrowheads="1"/>
          </p:cNvSpPr>
          <p:nvPr>
            <p:ph type="sldNum" sz="quarter" idx="5"/>
          </p:nvPr>
        </p:nvSpPr>
        <p:spPr>
          <a:ln/>
        </p:spPr>
        <p:txBody>
          <a:bodyPr/>
          <a:lstStyle/>
          <a:p>
            <a:fld id="{AE99A7CC-FBA4-434D-B513-263AEBE053A3}" type="slidenum">
              <a:rPr lang="en-US" altLang="en-US"/>
              <a:pPr/>
              <a:t>8</a:t>
            </a:fld>
            <a:endParaRPr lang="en-US" altLang="en-US"/>
          </a:p>
        </p:txBody>
      </p:sp>
      <p:sp>
        <p:nvSpPr>
          <p:cNvPr id="22530" name="Rectangle 2">
            <a:extLst>
              <a:ext uri="{FF2B5EF4-FFF2-40B4-BE49-F238E27FC236}">
                <a16:creationId xmlns:a16="http://schemas.microsoft.com/office/drawing/2014/main" id="{F39079C0-9275-1AF1-FD83-6A22460052AA}"/>
              </a:ext>
            </a:extLst>
          </p:cNvPr>
          <p:cNvSpPr>
            <a:spLocks noRot="1" noChangeArrowheads="1" noTextEdit="1"/>
          </p:cNvSpPr>
          <p:nvPr>
            <p:ph type="sldImg"/>
          </p:nvPr>
        </p:nvSpPr>
        <p:spPr>
          <a:ln/>
        </p:spPr>
      </p:sp>
      <p:sp>
        <p:nvSpPr>
          <p:cNvPr id="22531" name="Rectangle 3">
            <a:extLst>
              <a:ext uri="{FF2B5EF4-FFF2-40B4-BE49-F238E27FC236}">
                <a16:creationId xmlns:a16="http://schemas.microsoft.com/office/drawing/2014/main" id="{D7D4204C-D292-720B-8E77-103187AFC12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B2F5069-F365-4524-486B-247ABCDAFA96}"/>
              </a:ext>
            </a:extLst>
          </p:cNvPr>
          <p:cNvSpPr>
            <a:spLocks noGrp="1" noChangeArrowheads="1"/>
          </p:cNvSpPr>
          <p:nvPr>
            <p:ph type="sldNum" sz="quarter" idx="5"/>
          </p:nvPr>
        </p:nvSpPr>
        <p:spPr>
          <a:ln/>
        </p:spPr>
        <p:txBody>
          <a:bodyPr/>
          <a:lstStyle/>
          <a:p>
            <a:fld id="{1AD74E06-B9B5-4090-9638-7FB96A73E2ED}" type="slidenum">
              <a:rPr lang="en-US" altLang="en-US"/>
              <a:pPr/>
              <a:t>80</a:t>
            </a:fld>
            <a:endParaRPr lang="en-US" altLang="en-US"/>
          </a:p>
        </p:txBody>
      </p:sp>
      <p:sp>
        <p:nvSpPr>
          <p:cNvPr id="168962" name="Rectangle 2">
            <a:extLst>
              <a:ext uri="{FF2B5EF4-FFF2-40B4-BE49-F238E27FC236}">
                <a16:creationId xmlns:a16="http://schemas.microsoft.com/office/drawing/2014/main" id="{B0365A45-3E41-485A-EC07-247DDB238061}"/>
              </a:ext>
            </a:extLst>
          </p:cNvPr>
          <p:cNvSpPr>
            <a:spLocks noRot="1" noChangeArrowheads="1" noTextEdit="1"/>
          </p:cNvSpPr>
          <p:nvPr>
            <p:ph type="sldImg"/>
          </p:nvPr>
        </p:nvSpPr>
        <p:spPr>
          <a:ln/>
        </p:spPr>
      </p:sp>
      <p:sp>
        <p:nvSpPr>
          <p:cNvPr id="168963" name="Rectangle 3">
            <a:extLst>
              <a:ext uri="{FF2B5EF4-FFF2-40B4-BE49-F238E27FC236}">
                <a16:creationId xmlns:a16="http://schemas.microsoft.com/office/drawing/2014/main" id="{2C5A8B5B-F0B6-9E40-57B6-67EBB05FAF7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6049B2D-886F-C701-C583-32847E090A4F}"/>
              </a:ext>
            </a:extLst>
          </p:cNvPr>
          <p:cNvSpPr>
            <a:spLocks noGrp="1" noChangeArrowheads="1"/>
          </p:cNvSpPr>
          <p:nvPr>
            <p:ph type="sldNum" sz="quarter" idx="5"/>
          </p:nvPr>
        </p:nvSpPr>
        <p:spPr>
          <a:ln/>
        </p:spPr>
        <p:txBody>
          <a:bodyPr/>
          <a:lstStyle/>
          <a:p>
            <a:fld id="{8CB8CC10-724D-4329-BCB9-C1F0217B0942}" type="slidenum">
              <a:rPr lang="en-US" altLang="en-US"/>
              <a:pPr/>
              <a:t>81</a:t>
            </a:fld>
            <a:endParaRPr lang="en-US" altLang="en-US"/>
          </a:p>
        </p:txBody>
      </p:sp>
      <p:sp>
        <p:nvSpPr>
          <p:cNvPr id="169986" name="Rectangle 2">
            <a:extLst>
              <a:ext uri="{FF2B5EF4-FFF2-40B4-BE49-F238E27FC236}">
                <a16:creationId xmlns:a16="http://schemas.microsoft.com/office/drawing/2014/main" id="{10CEA286-CB63-9B3F-104E-EC13956CD800}"/>
              </a:ext>
            </a:extLst>
          </p:cNvPr>
          <p:cNvSpPr>
            <a:spLocks noRot="1" noChangeArrowheads="1" noTextEdit="1"/>
          </p:cNvSpPr>
          <p:nvPr>
            <p:ph type="sldImg"/>
          </p:nvPr>
        </p:nvSpPr>
        <p:spPr>
          <a:ln/>
        </p:spPr>
      </p:sp>
      <p:sp>
        <p:nvSpPr>
          <p:cNvPr id="169987" name="Rectangle 3">
            <a:extLst>
              <a:ext uri="{FF2B5EF4-FFF2-40B4-BE49-F238E27FC236}">
                <a16:creationId xmlns:a16="http://schemas.microsoft.com/office/drawing/2014/main" id="{D9690F15-839C-0DD2-9F18-0159B437E47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F88E789-1112-093C-769C-3BFE1D43F142}"/>
              </a:ext>
            </a:extLst>
          </p:cNvPr>
          <p:cNvSpPr>
            <a:spLocks noGrp="1" noChangeArrowheads="1"/>
          </p:cNvSpPr>
          <p:nvPr>
            <p:ph type="sldNum" sz="quarter" idx="5"/>
          </p:nvPr>
        </p:nvSpPr>
        <p:spPr>
          <a:ln/>
        </p:spPr>
        <p:txBody>
          <a:bodyPr/>
          <a:lstStyle/>
          <a:p>
            <a:fld id="{3D8BE239-26A9-4368-B96B-1784FED7B0FA}" type="slidenum">
              <a:rPr lang="en-US" altLang="en-US"/>
              <a:pPr/>
              <a:t>82</a:t>
            </a:fld>
            <a:endParaRPr lang="en-US" altLang="en-US"/>
          </a:p>
        </p:txBody>
      </p:sp>
      <p:sp>
        <p:nvSpPr>
          <p:cNvPr id="276482" name="Rectangle 2">
            <a:extLst>
              <a:ext uri="{FF2B5EF4-FFF2-40B4-BE49-F238E27FC236}">
                <a16:creationId xmlns:a16="http://schemas.microsoft.com/office/drawing/2014/main" id="{CCC38A6E-1608-EA09-F5F3-E99B2478D522}"/>
              </a:ext>
            </a:extLst>
          </p:cNvPr>
          <p:cNvSpPr>
            <a:spLocks noRot="1" noChangeArrowheads="1" noTextEdit="1"/>
          </p:cNvSpPr>
          <p:nvPr>
            <p:ph type="sldImg"/>
          </p:nvPr>
        </p:nvSpPr>
        <p:spPr>
          <a:ln/>
        </p:spPr>
      </p:sp>
      <p:sp>
        <p:nvSpPr>
          <p:cNvPr id="276483" name="Rectangle 3">
            <a:extLst>
              <a:ext uri="{FF2B5EF4-FFF2-40B4-BE49-F238E27FC236}">
                <a16:creationId xmlns:a16="http://schemas.microsoft.com/office/drawing/2014/main" id="{6DC53054-E7F7-E310-0847-40C6A951880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C22D4B9-9ED6-4818-9D25-F3D8E0DE4BA8}"/>
              </a:ext>
            </a:extLst>
          </p:cNvPr>
          <p:cNvSpPr>
            <a:spLocks noGrp="1" noChangeArrowheads="1"/>
          </p:cNvSpPr>
          <p:nvPr>
            <p:ph type="sldNum" sz="quarter" idx="5"/>
          </p:nvPr>
        </p:nvSpPr>
        <p:spPr>
          <a:ln/>
        </p:spPr>
        <p:txBody>
          <a:bodyPr/>
          <a:lstStyle/>
          <a:p>
            <a:fld id="{4764837F-13F5-4E27-AEBD-E7B861859AF1}" type="slidenum">
              <a:rPr lang="en-US" altLang="en-US"/>
              <a:pPr/>
              <a:t>83</a:t>
            </a:fld>
            <a:endParaRPr lang="en-US" altLang="en-US"/>
          </a:p>
        </p:txBody>
      </p:sp>
      <p:sp>
        <p:nvSpPr>
          <p:cNvPr id="282626" name="Rectangle 2">
            <a:extLst>
              <a:ext uri="{FF2B5EF4-FFF2-40B4-BE49-F238E27FC236}">
                <a16:creationId xmlns:a16="http://schemas.microsoft.com/office/drawing/2014/main" id="{8B540AB0-6FAF-54A3-29F3-7FF8AF11DCF0}"/>
              </a:ext>
            </a:extLst>
          </p:cNvPr>
          <p:cNvSpPr>
            <a:spLocks noRot="1" noChangeArrowheads="1" noTextEdit="1"/>
          </p:cNvSpPr>
          <p:nvPr>
            <p:ph type="sldImg"/>
          </p:nvPr>
        </p:nvSpPr>
        <p:spPr>
          <a:ln/>
        </p:spPr>
      </p:sp>
      <p:sp>
        <p:nvSpPr>
          <p:cNvPr id="282627" name="Rectangle 3">
            <a:extLst>
              <a:ext uri="{FF2B5EF4-FFF2-40B4-BE49-F238E27FC236}">
                <a16:creationId xmlns:a16="http://schemas.microsoft.com/office/drawing/2014/main" id="{83F00199-517E-841A-813D-32EE26575D7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CBBB9CD-ED88-D4B3-CDA5-AD5334B66883}"/>
              </a:ext>
            </a:extLst>
          </p:cNvPr>
          <p:cNvSpPr>
            <a:spLocks noGrp="1" noChangeArrowheads="1"/>
          </p:cNvSpPr>
          <p:nvPr>
            <p:ph type="sldNum" sz="quarter" idx="5"/>
          </p:nvPr>
        </p:nvSpPr>
        <p:spPr>
          <a:ln/>
        </p:spPr>
        <p:txBody>
          <a:bodyPr/>
          <a:lstStyle/>
          <a:p>
            <a:fld id="{E552BE5F-C2E3-40D0-9E04-22D3696BDA93}" type="slidenum">
              <a:rPr lang="en-US" altLang="en-US"/>
              <a:pPr/>
              <a:t>84</a:t>
            </a:fld>
            <a:endParaRPr lang="en-US" altLang="en-US"/>
          </a:p>
        </p:txBody>
      </p:sp>
      <p:sp>
        <p:nvSpPr>
          <p:cNvPr id="284674" name="Rectangle 2">
            <a:extLst>
              <a:ext uri="{FF2B5EF4-FFF2-40B4-BE49-F238E27FC236}">
                <a16:creationId xmlns:a16="http://schemas.microsoft.com/office/drawing/2014/main" id="{BD7588AD-D8A2-5911-EEE2-B0C5CA518301}"/>
              </a:ext>
            </a:extLst>
          </p:cNvPr>
          <p:cNvSpPr>
            <a:spLocks noRot="1" noChangeArrowheads="1" noTextEdit="1"/>
          </p:cNvSpPr>
          <p:nvPr>
            <p:ph type="sldImg"/>
          </p:nvPr>
        </p:nvSpPr>
        <p:spPr>
          <a:ln/>
        </p:spPr>
      </p:sp>
      <p:sp>
        <p:nvSpPr>
          <p:cNvPr id="284675" name="Rectangle 3">
            <a:extLst>
              <a:ext uri="{FF2B5EF4-FFF2-40B4-BE49-F238E27FC236}">
                <a16:creationId xmlns:a16="http://schemas.microsoft.com/office/drawing/2014/main" id="{A59925F0-4247-820F-5411-EE0D78B60EE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78C6D5-00C4-17DA-0DAC-1B49CEA74432}"/>
              </a:ext>
            </a:extLst>
          </p:cNvPr>
          <p:cNvSpPr>
            <a:spLocks noGrp="1" noChangeArrowheads="1"/>
          </p:cNvSpPr>
          <p:nvPr>
            <p:ph type="sldNum" sz="quarter" idx="5"/>
          </p:nvPr>
        </p:nvSpPr>
        <p:spPr>
          <a:ln/>
        </p:spPr>
        <p:txBody>
          <a:bodyPr/>
          <a:lstStyle/>
          <a:p>
            <a:fld id="{2FE3552A-C721-4BB1-BF44-921AB231A0AC}" type="slidenum">
              <a:rPr lang="en-US" altLang="en-US"/>
              <a:pPr/>
              <a:t>85</a:t>
            </a:fld>
            <a:endParaRPr lang="en-US" altLang="en-US"/>
          </a:p>
        </p:txBody>
      </p:sp>
      <p:sp>
        <p:nvSpPr>
          <p:cNvPr id="286722" name="Rectangle 2">
            <a:extLst>
              <a:ext uri="{FF2B5EF4-FFF2-40B4-BE49-F238E27FC236}">
                <a16:creationId xmlns:a16="http://schemas.microsoft.com/office/drawing/2014/main" id="{3866834B-74FA-012E-2F06-93D199EF15B1}"/>
              </a:ext>
            </a:extLst>
          </p:cNvPr>
          <p:cNvSpPr>
            <a:spLocks noRot="1" noChangeArrowheads="1" noTextEdit="1"/>
          </p:cNvSpPr>
          <p:nvPr>
            <p:ph type="sldImg"/>
          </p:nvPr>
        </p:nvSpPr>
        <p:spPr>
          <a:ln/>
        </p:spPr>
      </p:sp>
      <p:sp>
        <p:nvSpPr>
          <p:cNvPr id="286723" name="Rectangle 3">
            <a:extLst>
              <a:ext uri="{FF2B5EF4-FFF2-40B4-BE49-F238E27FC236}">
                <a16:creationId xmlns:a16="http://schemas.microsoft.com/office/drawing/2014/main" id="{217FEB1E-869D-ABAE-0BAE-3ED5B7D7DAF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B1E815E-DF69-77CE-A1BE-387A03A9EC77}"/>
              </a:ext>
            </a:extLst>
          </p:cNvPr>
          <p:cNvSpPr>
            <a:spLocks noGrp="1" noChangeArrowheads="1"/>
          </p:cNvSpPr>
          <p:nvPr>
            <p:ph type="sldNum" sz="quarter" idx="5"/>
          </p:nvPr>
        </p:nvSpPr>
        <p:spPr>
          <a:ln/>
        </p:spPr>
        <p:txBody>
          <a:bodyPr/>
          <a:lstStyle/>
          <a:p>
            <a:fld id="{1838F9F3-466D-43A8-874F-E0D4F150191E}" type="slidenum">
              <a:rPr lang="en-US" altLang="en-US"/>
              <a:pPr/>
              <a:t>86</a:t>
            </a:fld>
            <a:endParaRPr lang="en-US" altLang="en-US"/>
          </a:p>
        </p:txBody>
      </p:sp>
      <p:sp>
        <p:nvSpPr>
          <p:cNvPr id="278530" name="Rectangle 2">
            <a:extLst>
              <a:ext uri="{FF2B5EF4-FFF2-40B4-BE49-F238E27FC236}">
                <a16:creationId xmlns:a16="http://schemas.microsoft.com/office/drawing/2014/main" id="{6C2E5BEF-171A-2D83-15BD-9ACD9090E4DB}"/>
              </a:ext>
            </a:extLst>
          </p:cNvPr>
          <p:cNvSpPr>
            <a:spLocks noRot="1" noChangeArrowheads="1" noTextEdit="1"/>
          </p:cNvSpPr>
          <p:nvPr>
            <p:ph type="sldImg"/>
          </p:nvPr>
        </p:nvSpPr>
        <p:spPr>
          <a:ln/>
        </p:spPr>
      </p:sp>
      <p:sp>
        <p:nvSpPr>
          <p:cNvPr id="278531" name="Rectangle 3">
            <a:extLst>
              <a:ext uri="{FF2B5EF4-FFF2-40B4-BE49-F238E27FC236}">
                <a16:creationId xmlns:a16="http://schemas.microsoft.com/office/drawing/2014/main" id="{DAC5CA13-F25D-9FC7-0291-5F7C56EC7E5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683A00-1C32-927A-CA16-39D563484109}"/>
              </a:ext>
            </a:extLst>
          </p:cNvPr>
          <p:cNvSpPr>
            <a:spLocks noGrp="1" noChangeArrowheads="1"/>
          </p:cNvSpPr>
          <p:nvPr>
            <p:ph type="sldNum" sz="quarter" idx="5"/>
          </p:nvPr>
        </p:nvSpPr>
        <p:spPr>
          <a:ln/>
        </p:spPr>
        <p:txBody>
          <a:bodyPr/>
          <a:lstStyle/>
          <a:p>
            <a:fld id="{ACFB60F1-6CDC-4215-AC70-C1AD63934569}" type="slidenum">
              <a:rPr lang="en-US" altLang="en-US"/>
              <a:pPr/>
              <a:t>87</a:t>
            </a:fld>
            <a:endParaRPr lang="en-US" altLang="en-US"/>
          </a:p>
        </p:txBody>
      </p:sp>
      <p:sp>
        <p:nvSpPr>
          <p:cNvPr id="171010" name="Rectangle 2">
            <a:extLst>
              <a:ext uri="{FF2B5EF4-FFF2-40B4-BE49-F238E27FC236}">
                <a16:creationId xmlns:a16="http://schemas.microsoft.com/office/drawing/2014/main" id="{99DADC63-5305-6433-C3DE-934C9DE9C5C3}"/>
              </a:ext>
            </a:extLst>
          </p:cNvPr>
          <p:cNvSpPr>
            <a:spLocks noRot="1" noChangeArrowheads="1" noTextEdit="1"/>
          </p:cNvSpPr>
          <p:nvPr>
            <p:ph type="sldImg"/>
          </p:nvPr>
        </p:nvSpPr>
        <p:spPr>
          <a:ln/>
        </p:spPr>
      </p:sp>
      <p:sp>
        <p:nvSpPr>
          <p:cNvPr id="171011" name="Rectangle 3">
            <a:extLst>
              <a:ext uri="{FF2B5EF4-FFF2-40B4-BE49-F238E27FC236}">
                <a16:creationId xmlns:a16="http://schemas.microsoft.com/office/drawing/2014/main" id="{ABF9A93A-6EB0-ED41-29D1-13D064E3D1C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E1D5B7E-7C49-73E2-F854-5D2BBDC37E89}"/>
              </a:ext>
            </a:extLst>
          </p:cNvPr>
          <p:cNvSpPr>
            <a:spLocks noGrp="1" noChangeArrowheads="1"/>
          </p:cNvSpPr>
          <p:nvPr>
            <p:ph type="sldNum" sz="quarter" idx="5"/>
          </p:nvPr>
        </p:nvSpPr>
        <p:spPr>
          <a:ln/>
        </p:spPr>
        <p:txBody>
          <a:bodyPr/>
          <a:lstStyle/>
          <a:p>
            <a:fld id="{6D411AAD-ED06-4B22-BC6D-B4B31823F5E2}" type="slidenum">
              <a:rPr lang="en-US" altLang="en-US"/>
              <a:pPr/>
              <a:t>88</a:t>
            </a:fld>
            <a:endParaRPr lang="en-US" altLang="en-US"/>
          </a:p>
        </p:txBody>
      </p:sp>
      <p:sp>
        <p:nvSpPr>
          <p:cNvPr id="172034" name="Rectangle 2">
            <a:extLst>
              <a:ext uri="{FF2B5EF4-FFF2-40B4-BE49-F238E27FC236}">
                <a16:creationId xmlns:a16="http://schemas.microsoft.com/office/drawing/2014/main" id="{BC5CADE7-63A8-5C83-EF97-1A65625CBD47}"/>
              </a:ext>
            </a:extLst>
          </p:cNvPr>
          <p:cNvSpPr>
            <a:spLocks noRot="1" noChangeArrowheads="1" noTextEdit="1"/>
          </p:cNvSpPr>
          <p:nvPr>
            <p:ph type="sldImg"/>
          </p:nvPr>
        </p:nvSpPr>
        <p:spPr>
          <a:ln/>
        </p:spPr>
      </p:sp>
      <p:sp>
        <p:nvSpPr>
          <p:cNvPr id="172035" name="Rectangle 3">
            <a:extLst>
              <a:ext uri="{FF2B5EF4-FFF2-40B4-BE49-F238E27FC236}">
                <a16:creationId xmlns:a16="http://schemas.microsoft.com/office/drawing/2014/main" id="{E4A6B737-6619-F6BB-260F-C3AD7B5CFA2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421942-762C-4C46-4071-964E9C77C2C4}"/>
              </a:ext>
            </a:extLst>
          </p:cNvPr>
          <p:cNvSpPr>
            <a:spLocks noGrp="1" noChangeArrowheads="1"/>
          </p:cNvSpPr>
          <p:nvPr>
            <p:ph type="sldNum" sz="quarter" idx="5"/>
          </p:nvPr>
        </p:nvSpPr>
        <p:spPr>
          <a:ln/>
        </p:spPr>
        <p:txBody>
          <a:bodyPr/>
          <a:lstStyle/>
          <a:p>
            <a:fld id="{10D5B8FB-4B56-425E-8967-3763AE5F9466}" type="slidenum">
              <a:rPr lang="en-US" altLang="en-US"/>
              <a:pPr/>
              <a:t>89</a:t>
            </a:fld>
            <a:endParaRPr lang="en-US" altLang="en-US"/>
          </a:p>
        </p:txBody>
      </p:sp>
      <p:sp>
        <p:nvSpPr>
          <p:cNvPr id="173058" name="Rectangle 2">
            <a:extLst>
              <a:ext uri="{FF2B5EF4-FFF2-40B4-BE49-F238E27FC236}">
                <a16:creationId xmlns:a16="http://schemas.microsoft.com/office/drawing/2014/main" id="{E497DDA9-D222-85E3-4635-A76403ADFB26}"/>
              </a:ext>
            </a:extLst>
          </p:cNvPr>
          <p:cNvSpPr>
            <a:spLocks noRot="1" noChangeArrowheads="1" noTextEdit="1"/>
          </p:cNvSpPr>
          <p:nvPr>
            <p:ph type="sldImg"/>
          </p:nvPr>
        </p:nvSpPr>
        <p:spPr>
          <a:ln/>
        </p:spPr>
      </p:sp>
      <p:sp>
        <p:nvSpPr>
          <p:cNvPr id="173059" name="Rectangle 3">
            <a:extLst>
              <a:ext uri="{FF2B5EF4-FFF2-40B4-BE49-F238E27FC236}">
                <a16:creationId xmlns:a16="http://schemas.microsoft.com/office/drawing/2014/main" id="{2705463B-F095-466D-357A-EEF5BDEBF07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5C714EE-A573-5284-0026-574A24DAC153}"/>
              </a:ext>
            </a:extLst>
          </p:cNvPr>
          <p:cNvSpPr>
            <a:spLocks noGrp="1" noChangeArrowheads="1"/>
          </p:cNvSpPr>
          <p:nvPr>
            <p:ph type="sldNum" sz="quarter" idx="5"/>
          </p:nvPr>
        </p:nvSpPr>
        <p:spPr>
          <a:ln/>
        </p:spPr>
        <p:txBody>
          <a:bodyPr/>
          <a:lstStyle/>
          <a:p>
            <a:fld id="{BC06163A-E43F-400A-8636-E5AA21E73848}" type="slidenum">
              <a:rPr lang="en-US" altLang="en-US"/>
              <a:pPr/>
              <a:t>9</a:t>
            </a:fld>
            <a:endParaRPr lang="en-US" altLang="en-US"/>
          </a:p>
        </p:txBody>
      </p:sp>
      <p:sp>
        <p:nvSpPr>
          <p:cNvPr id="23554" name="Rectangle 2">
            <a:extLst>
              <a:ext uri="{FF2B5EF4-FFF2-40B4-BE49-F238E27FC236}">
                <a16:creationId xmlns:a16="http://schemas.microsoft.com/office/drawing/2014/main" id="{F30698C2-3DE8-BC45-9577-8348BB25806A}"/>
              </a:ext>
            </a:extLst>
          </p:cNvPr>
          <p:cNvSpPr>
            <a:spLocks noRot="1" noChangeArrowheads="1" noTextEdit="1"/>
          </p:cNvSpPr>
          <p:nvPr>
            <p:ph type="sldImg"/>
          </p:nvPr>
        </p:nvSpPr>
        <p:spPr>
          <a:ln/>
        </p:spPr>
      </p:sp>
      <p:sp>
        <p:nvSpPr>
          <p:cNvPr id="23555" name="Rectangle 3">
            <a:extLst>
              <a:ext uri="{FF2B5EF4-FFF2-40B4-BE49-F238E27FC236}">
                <a16:creationId xmlns:a16="http://schemas.microsoft.com/office/drawing/2014/main" id="{BB04A1DC-D688-B5FE-E23E-4389F8C9768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B97A003-75F2-C2D6-34CF-B7374470D7C8}"/>
              </a:ext>
            </a:extLst>
          </p:cNvPr>
          <p:cNvSpPr>
            <a:spLocks noGrp="1" noChangeArrowheads="1"/>
          </p:cNvSpPr>
          <p:nvPr>
            <p:ph type="sldNum" sz="quarter" idx="5"/>
          </p:nvPr>
        </p:nvSpPr>
        <p:spPr>
          <a:ln/>
        </p:spPr>
        <p:txBody>
          <a:bodyPr/>
          <a:lstStyle/>
          <a:p>
            <a:fld id="{D1809CA4-B236-4D7D-BCFD-D274990BC830}" type="slidenum">
              <a:rPr lang="en-US" altLang="en-US"/>
              <a:pPr/>
              <a:t>90</a:t>
            </a:fld>
            <a:endParaRPr lang="en-US" altLang="en-US"/>
          </a:p>
        </p:txBody>
      </p:sp>
      <p:sp>
        <p:nvSpPr>
          <p:cNvPr id="174082" name="Rectangle 2">
            <a:extLst>
              <a:ext uri="{FF2B5EF4-FFF2-40B4-BE49-F238E27FC236}">
                <a16:creationId xmlns:a16="http://schemas.microsoft.com/office/drawing/2014/main" id="{AD0D03E4-68CB-5162-46D3-DEE7BC8BF8D7}"/>
              </a:ext>
            </a:extLst>
          </p:cNvPr>
          <p:cNvSpPr>
            <a:spLocks noRot="1" noChangeArrowheads="1" noTextEdit="1"/>
          </p:cNvSpPr>
          <p:nvPr>
            <p:ph type="sldImg"/>
          </p:nvPr>
        </p:nvSpPr>
        <p:spPr>
          <a:ln/>
        </p:spPr>
      </p:sp>
      <p:sp>
        <p:nvSpPr>
          <p:cNvPr id="174083" name="Rectangle 3">
            <a:extLst>
              <a:ext uri="{FF2B5EF4-FFF2-40B4-BE49-F238E27FC236}">
                <a16:creationId xmlns:a16="http://schemas.microsoft.com/office/drawing/2014/main" id="{06B846A6-9A37-D2E3-A6BC-0CE065495BB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24D7A7-FA5C-321E-14C5-3707B231C4F2}"/>
              </a:ext>
            </a:extLst>
          </p:cNvPr>
          <p:cNvSpPr>
            <a:spLocks noGrp="1" noChangeArrowheads="1"/>
          </p:cNvSpPr>
          <p:nvPr>
            <p:ph type="sldNum" sz="quarter" idx="5"/>
          </p:nvPr>
        </p:nvSpPr>
        <p:spPr>
          <a:ln/>
        </p:spPr>
        <p:txBody>
          <a:bodyPr/>
          <a:lstStyle/>
          <a:p>
            <a:fld id="{E41B8F31-5A97-4A08-97C6-505838430202}" type="slidenum">
              <a:rPr lang="en-US" altLang="en-US"/>
              <a:pPr/>
              <a:t>91</a:t>
            </a:fld>
            <a:endParaRPr lang="en-US" altLang="en-US"/>
          </a:p>
        </p:txBody>
      </p:sp>
      <p:sp>
        <p:nvSpPr>
          <p:cNvPr id="175106" name="Rectangle 2">
            <a:extLst>
              <a:ext uri="{FF2B5EF4-FFF2-40B4-BE49-F238E27FC236}">
                <a16:creationId xmlns:a16="http://schemas.microsoft.com/office/drawing/2014/main" id="{0DD94137-FB89-7082-B47E-E5D4AC7A1B8D}"/>
              </a:ext>
            </a:extLst>
          </p:cNvPr>
          <p:cNvSpPr>
            <a:spLocks noRot="1" noChangeArrowheads="1" noTextEdit="1"/>
          </p:cNvSpPr>
          <p:nvPr>
            <p:ph type="sldImg"/>
          </p:nvPr>
        </p:nvSpPr>
        <p:spPr>
          <a:ln/>
        </p:spPr>
      </p:sp>
      <p:sp>
        <p:nvSpPr>
          <p:cNvPr id="175107" name="Rectangle 3">
            <a:extLst>
              <a:ext uri="{FF2B5EF4-FFF2-40B4-BE49-F238E27FC236}">
                <a16:creationId xmlns:a16="http://schemas.microsoft.com/office/drawing/2014/main" id="{A02E4AF6-72B4-CADB-75C6-4E98CEDB408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B86CE8B-1254-24FA-80A1-194547D15F3C}"/>
              </a:ext>
            </a:extLst>
          </p:cNvPr>
          <p:cNvSpPr>
            <a:spLocks noGrp="1" noChangeArrowheads="1"/>
          </p:cNvSpPr>
          <p:nvPr>
            <p:ph type="sldNum" sz="quarter" idx="5"/>
          </p:nvPr>
        </p:nvSpPr>
        <p:spPr>
          <a:ln/>
        </p:spPr>
        <p:txBody>
          <a:bodyPr/>
          <a:lstStyle/>
          <a:p>
            <a:fld id="{17B02EE6-EBC9-4521-AB8C-8AC050EF3709}" type="slidenum">
              <a:rPr lang="en-US" altLang="en-US"/>
              <a:pPr/>
              <a:t>92</a:t>
            </a:fld>
            <a:endParaRPr lang="en-US" altLang="en-US"/>
          </a:p>
        </p:txBody>
      </p:sp>
      <p:sp>
        <p:nvSpPr>
          <p:cNvPr id="181250" name="Rectangle 2">
            <a:extLst>
              <a:ext uri="{FF2B5EF4-FFF2-40B4-BE49-F238E27FC236}">
                <a16:creationId xmlns:a16="http://schemas.microsoft.com/office/drawing/2014/main" id="{3B330F94-6596-C871-0878-66ADDDB93F00}"/>
              </a:ext>
            </a:extLst>
          </p:cNvPr>
          <p:cNvSpPr>
            <a:spLocks noRot="1" noChangeArrowheads="1" noTextEdit="1"/>
          </p:cNvSpPr>
          <p:nvPr>
            <p:ph type="sldImg"/>
          </p:nvPr>
        </p:nvSpPr>
        <p:spPr>
          <a:ln/>
        </p:spPr>
      </p:sp>
      <p:sp>
        <p:nvSpPr>
          <p:cNvPr id="181251" name="Rectangle 3">
            <a:extLst>
              <a:ext uri="{FF2B5EF4-FFF2-40B4-BE49-F238E27FC236}">
                <a16:creationId xmlns:a16="http://schemas.microsoft.com/office/drawing/2014/main" id="{808DBF52-55D1-25FE-C121-1DD01C0E64B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7CCD919-DE78-2533-0431-20CFE8719B42}"/>
              </a:ext>
            </a:extLst>
          </p:cNvPr>
          <p:cNvSpPr>
            <a:spLocks noGrp="1" noChangeArrowheads="1"/>
          </p:cNvSpPr>
          <p:nvPr>
            <p:ph type="sldNum" sz="quarter" idx="5"/>
          </p:nvPr>
        </p:nvSpPr>
        <p:spPr>
          <a:ln/>
        </p:spPr>
        <p:txBody>
          <a:bodyPr/>
          <a:lstStyle/>
          <a:p>
            <a:fld id="{92951B39-651E-463D-A928-706A762F1029}" type="slidenum">
              <a:rPr lang="en-US" altLang="en-US"/>
              <a:pPr/>
              <a:t>93</a:t>
            </a:fld>
            <a:endParaRPr lang="en-US" altLang="en-US"/>
          </a:p>
        </p:txBody>
      </p:sp>
      <p:sp>
        <p:nvSpPr>
          <p:cNvPr id="182274" name="Rectangle 2">
            <a:extLst>
              <a:ext uri="{FF2B5EF4-FFF2-40B4-BE49-F238E27FC236}">
                <a16:creationId xmlns:a16="http://schemas.microsoft.com/office/drawing/2014/main" id="{75423C06-D936-A10F-1B1D-8C402E16BD70}"/>
              </a:ext>
            </a:extLst>
          </p:cNvPr>
          <p:cNvSpPr>
            <a:spLocks noRot="1" noChangeArrowheads="1" noTextEdit="1"/>
          </p:cNvSpPr>
          <p:nvPr>
            <p:ph type="sldImg"/>
          </p:nvPr>
        </p:nvSpPr>
        <p:spPr>
          <a:ln/>
        </p:spPr>
      </p:sp>
      <p:sp>
        <p:nvSpPr>
          <p:cNvPr id="182275" name="Rectangle 3">
            <a:extLst>
              <a:ext uri="{FF2B5EF4-FFF2-40B4-BE49-F238E27FC236}">
                <a16:creationId xmlns:a16="http://schemas.microsoft.com/office/drawing/2014/main" id="{81980CEA-0FEC-281B-9C1F-C5BA4B718A4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05A685F-AF12-45FC-1888-FA3744C76BA1}"/>
              </a:ext>
            </a:extLst>
          </p:cNvPr>
          <p:cNvSpPr>
            <a:spLocks noGrp="1" noChangeArrowheads="1"/>
          </p:cNvSpPr>
          <p:nvPr>
            <p:ph type="sldNum" sz="quarter" idx="5"/>
          </p:nvPr>
        </p:nvSpPr>
        <p:spPr>
          <a:ln/>
        </p:spPr>
        <p:txBody>
          <a:bodyPr/>
          <a:lstStyle/>
          <a:p>
            <a:fld id="{87B8B528-8E70-42B6-8453-C4A770AC210C}" type="slidenum">
              <a:rPr lang="en-US" altLang="en-US"/>
              <a:pPr/>
              <a:t>94</a:t>
            </a:fld>
            <a:endParaRPr lang="en-US" altLang="en-US"/>
          </a:p>
        </p:txBody>
      </p:sp>
      <p:sp>
        <p:nvSpPr>
          <p:cNvPr id="195586" name="Rectangle 2">
            <a:extLst>
              <a:ext uri="{FF2B5EF4-FFF2-40B4-BE49-F238E27FC236}">
                <a16:creationId xmlns:a16="http://schemas.microsoft.com/office/drawing/2014/main" id="{FD59C72E-F043-8635-3FDE-D9B186BE6734}"/>
              </a:ext>
            </a:extLst>
          </p:cNvPr>
          <p:cNvSpPr>
            <a:spLocks noRot="1" noChangeArrowheads="1" noTextEdit="1"/>
          </p:cNvSpPr>
          <p:nvPr>
            <p:ph type="sldImg"/>
          </p:nvPr>
        </p:nvSpPr>
        <p:spPr>
          <a:ln/>
        </p:spPr>
      </p:sp>
      <p:sp>
        <p:nvSpPr>
          <p:cNvPr id="195587" name="Rectangle 3">
            <a:extLst>
              <a:ext uri="{FF2B5EF4-FFF2-40B4-BE49-F238E27FC236}">
                <a16:creationId xmlns:a16="http://schemas.microsoft.com/office/drawing/2014/main" id="{CE76656C-3498-6DE7-EF1A-CC13B32B1CD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014DA0F-2A5E-CCE2-A475-4849E656A484}"/>
              </a:ext>
            </a:extLst>
          </p:cNvPr>
          <p:cNvSpPr>
            <a:spLocks noGrp="1" noChangeArrowheads="1"/>
          </p:cNvSpPr>
          <p:nvPr>
            <p:ph type="sldNum" sz="quarter" idx="5"/>
          </p:nvPr>
        </p:nvSpPr>
        <p:spPr>
          <a:ln/>
        </p:spPr>
        <p:txBody>
          <a:bodyPr/>
          <a:lstStyle/>
          <a:p>
            <a:fld id="{2BDACE65-B759-4C9A-90FD-90E1DC9E1191}" type="slidenum">
              <a:rPr lang="en-US" altLang="en-US"/>
              <a:pPr/>
              <a:t>95</a:t>
            </a:fld>
            <a:endParaRPr lang="en-US" altLang="en-US"/>
          </a:p>
        </p:txBody>
      </p:sp>
      <p:sp>
        <p:nvSpPr>
          <p:cNvPr id="196610" name="Rectangle 2">
            <a:extLst>
              <a:ext uri="{FF2B5EF4-FFF2-40B4-BE49-F238E27FC236}">
                <a16:creationId xmlns:a16="http://schemas.microsoft.com/office/drawing/2014/main" id="{43641BD6-2AE3-4752-F56A-1C0761EF2A50}"/>
              </a:ext>
            </a:extLst>
          </p:cNvPr>
          <p:cNvSpPr>
            <a:spLocks noRot="1" noChangeArrowheads="1" noTextEdit="1"/>
          </p:cNvSpPr>
          <p:nvPr>
            <p:ph type="sldImg"/>
          </p:nvPr>
        </p:nvSpPr>
        <p:spPr>
          <a:ln/>
        </p:spPr>
      </p:sp>
      <p:sp>
        <p:nvSpPr>
          <p:cNvPr id="196611" name="Rectangle 3">
            <a:extLst>
              <a:ext uri="{FF2B5EF4-FFF2-40B4-BE49-F238E27FC236}">
                <a16:creationId xmlns:a16="http://schemas.microsoft.com/office/drawing/2014/main" id="{FDD9B971-F310-1277-7B86-61DB7543E89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2DE5C43-1E0C-F649-F6CA-DECCE9A6B281}"/>
              </a:ext>
            </a:extLst>
          </p:cNvPr>
          <p:cNvSpPr>
            <a:spLocks noGrp="1" noChangeArrowheads="1"/>
          </p:cNvSpPr>
          <p:nvPr>
            <p:ph type="sldNum" sz="quarter" idx="5"/>
          </p:nvPr>
        </p:nvSpPr>
        <p:spPr>
          <a:ln/>
        </p:spPr>
        <p:txBody>
          <a:bodyPr/>
          <a:lstStyle/>
          <a:p>
            <a:fld id="{EFA5A206-8EEC-460F-9E03-CC260627A1E3}" type="slidenum">
              <a:rPr lang="en-US" altLang="en-US"/>
              <a:pPr/>
              <a:t>96</a:t>
            </a:fld>
            <a:endParaRPr lang="en-US" altLang="en-US"/>
          </a:p>
        </p:txBody>
      </p:sp>
      <p:sp>
        <p:nvSpPr>
          <p:cNvPr id="258050" name="Rectangle 2">
            <a:extLst>
              <a:ext uri="{FF2B5EF4-FFF2-40B4-BE49-F238E27FC236}">
                <a16:creationId xmlns:a16="http://schemas.microsoft.com/office/drawing/2014/main" id="{D898CCF1-0C0B-8D77-F518-D6C6A6DAAD11}"/>
              </a:ext>
            </a:extLst>
          </p:cNvPr>
          <p:cNvSpPr>
            <a:spLocks noRot="1" noChangeArrowheads="1" noTextEdit="1"/>
          </p:cNvSpPr>
          <p:nvPr>
            <p:ph type="sldImg"/>
          </p:nvPr>
        </p:nvSpPr>
        <p:spPr>
          <a:ln/>
        </p:spPr>
      </p:sp>
      <p:sp>
        <p:nvSpPr>
          <p:cNvPr id="258051" name="Rectangle 3">
            <a:extLst>
              <a:ext uri="{FF2B5EF4-FFF2-40B4-BE49-F238E27FC236}">
                <a16:creationId xmlns:a16="http://schemas.microsoft.com/office/drawing/2014/main" id="{D747EFC7-F509-9141-4305-8960EFE6B81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152F095-2BED-BD95-64C9-7A50DBD18005}"/>
              </a:ext>
            </a:extLst>
          </p:cNvPr>
          <p:cNvSpPr>
            <a:spLocks noGrp="1" noChangeArrowheads="1"/>
          </p:cNvSpPr>
          <p:nvPr>
            <p:ph type="sldNum" sz="quarter" idx="5"/>
          </p:nvPr>
        </p:nvSpPr>
        <p:spPr>
          <a:ln/>
        </p:spPr>
        <p:txBody>
          <a:bodyPr/>
          <a:lstStyle/>
          <a:p>
            <a:fld id="{D28F1A32-DD70-4FA2-BED5-1DBABF6E3BD8}" type="slidenum">
              <a:rPr lang="en-US" altLang="en-US"/>
              <a:pPr/>
              <a:t>97</a:t>
            </a:fld>
            <a:endParaRPr lang="en-US" altLang="en-US"/>
          </a:p>
        </p:txBody>
      </p:sp>
      <p:sp>
        <p:nvSpPr>
          <p:cNvPr id="260098" name="Rectangle 2">
            <a:extLst>
              <a:ext uri="{FF2B5EF4-FFF2-40B4-BE49-F238E27FC236}">
                <a16:creationId xmlns:a16="http://schemas.microsoft.com/office/drawing/2014/main" id="{86C837E6-CA52-B781-6313-CAA15A14E083}"/>
              </a:ext>
            </a:extLst>
          </p:cNvPr>
          <p:cNvSpPr>
            <a:spLocks noRot="1" noChangeArrowheads="1" noTextEdit="1"/>
          </p:cNvSpPr>
          <p:nvPr>
            <p:ph type="sldImg"/>
          </p:nvPr>
        </p:nvSpPr>
        <p:spPr>
          <a:ln/>
        </p:spPr>
      </p:sp>
      <p:sp>
        <p:nvSpPr>
          <p:cNvPr id="260099" name="Rectangle 3">
            <a:extLst>
              <a:ext uri="{FF2B5EF4-FFF2-40B4-BE49-F238E27FC236}">
                <a16:creationId xmlns:a16="http://schemas.microsoft.com/office/drawing/2014/main" id="{9C9BC756-DC0F-F465-6A1D-CE6F8922F06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D5A2A72-F6B6-2B98-A265-04778C33CF12}"/>
              </a:ext>
            </a:extLst>
          </p:cNvPr>
          <p:cNvSpPr>
            <a:spLocks noGrp="1" noChangeArrowheads="1"/>
          </p:cNvSpPr>
          <p:nvPr>
            <p:ph type="sldNum" sz="quarter" idx="5"/>
          </p:nvPr>
        </p:nvSpPr>
        <p:spPr>
          <a:ln/>
        </p:spPr>
        <p:txBody>
          <a:bodyPr/>
          <a:lstStyle/>
          <a:p>
            <a:fld id="{30DDE436-9096-4921-8BB4-8FC0DEDEAFC3}" type="slidenum">
              <a:rPr lang="en-US" altLang="en-US"/>
              <a:pPr/>
              <a:t>98</a:t>
            </a:fld>
            <a:endParaRPr lang="en-US" altLang="en-US"/>
          </a:p>
        </p:txBody>
      </p:sp>
      <p:sp>
        <p:nvSpPr>
          <p:cNvPr id="262146" name="Rectangle 2">
            <a:extLst>
              <a:ext uri="{FF2B5EF4-FFF2-40B4-BE49-F238E27FC236}">
                <a16:creationId xmlns:a16="http://schemas.microsoft.com/office/drawing/2014/main" id="{5E70C2AE-36B2-EA4A-58BD-A507F8A8A36F}"/>
              </a:ext>
            </a:extLst>
          </p:cNvPr>
          <p:cNvSpPr>
            <a:spLocks noRot="1" noChangeArrowheads="1" noTextEdit="1"/>
          </p:cNvSpPr>
          <p:nvPr>
            <p:ph type="sldImg"/>
          </p:nvPr>
        </p:nvSpPr>
        <p:spPr>
          <a:ln/>
        </p:spPr>
      </p:sp>
      <p:sp>
        <p:nvSpPr>
          <p:cNvPr id="262147" name="Rectangle 3">
            <a:extLst>
              <a:ext uri="{FF2B5EF4-FFF2-40B4-BE49-F238E27FC236}">
                <a16:creationId xmlns:a16="http://schemas.microsoft.com/office/drawing/2014/main" id="{AA41F6FF-E613-F560-A33D-0F9A553A0FF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B970F6F-BAA3-D373-57D8-73A06E8B5FD2}"/>
              </a:ext>
            </a:extLst>
          </p:cNvPr>
          <p:cNvSpPr>
            <a:spLocks noGrp="1" noChangeArrowheads="1"/>
          </p:cNvSpPr>
          <p:nvPr>
            <p:ph type="sldNum" sz="quarter" idx="5"/>
          </p:nvPr>
        </p:nvSpPr>
        <p:spPr>
          <a:ln/>
        </p:spPr>
        <p:txBody>
          <a:bodyPr/>
          <a:lstStyle/>
          <a:p>
            <a:fld id="{90118DA4-8725-4329-8494-DB68EBA470E5}" type="slidenum">
              <a:rPr lang="en-US" altLang="en-US"/>
              <a:pPr/>
              <a:t>99</a:t>
            </a:fld>
            <a:endParaRPr lang="en-US" altLang="en-US"/>
          </a:p>
        </p:txBody>
      </p:sp>
      <p:sp>
        <p:nvSpPr>
          <p:cNvPr id="264194" name="Rectangle 2">
            <a:extLst>
              <a:ext uri="{FF2B5EF4-FFF2-40B4-BE49-F238E27FC236}">
                <a16:creationId xmlns:a16="http://schemas.microsoft.com/office/drawing/2014/main" id="{F380864B-A1AC-2457-101C-0F92E30AF453}"/>
              </a:ext>
            </a:extLst>
          </p:cNvPr>
          <p:cNvSpPr>
            <a:spLocks noRot="1" noChangeArrowheads="1" noTextEdit="1"/>
          </p:cNvSpPr>
          <p:nvPr>
            <p:ph type="sldImg"/>
          </p:nvPr>
        </p:nvSpPr>
        <p:spPr>
          <a:ln/>
        </p:spPr>
      </p:sp>
      <p:sp>
        <p:nvSpPr>
          <p:cNvPr id="264195" name="Rectangle 3">
            <a:extLst>
              <a:ext uri="{FF2B5EF4-FFF2-40B4-BE49-F238E27FC236}">
                <a16:creationId xmlns:a16="http://schemas.microsoft.com/office/drawing/2014/main" id="{19AB0C03-C06A-5E7D-4AE9-0D264081C557}"/>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4671-1F46-9B26-CF19-F65AE2AC77F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5C3BA7-E36A-FD65-FF1F-8EB471F40DE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890929-4643-B691-0D26-7C3E94E0285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AB8810A-7BA4-25FF-ACAA-1035848B863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9A71299-E6F6-75A7-61AB-7DBEA31777CD}"/>
              </a:ext>
            </a:extLst>
          </p:cNvPr>
          <p:cNvSpPr>
            <a:spLocks noGrp="1"/>
          </p:cNvSpPr>
          <p:nvPr>
            <p:ph type="sldNum" sz="quarter" idx="12"/>
          </p:nvPr>
        </p:nvSpPr>
        <p:spPr/>
        <p:txBody>
          <a:bodyPr/>
          <a:lstStyle>
            <a:lvl1pPr>
              <a:defRPr/>
            </a:lvl1pPr>
          </a:lstStyle>
          <a:p>
            <a:fld id="{6B93CC41-B1A1-4E67-8F66-0D5BFC098760}" type="slidenum">
              <a:rPr lang="en-US" altLang="en-US"/>
              <a:pPr/>
              <a:t>‹#›</a:t>
            </a:fld>
            <a:endParaRPr lang="en-US" altLang="en-US"/>
          </a:p>
        </p:txBody>
      </p:sp>
    </p:spTree>
    <p:extLst>
      <p:ext uri="{BB962C8B-B14F-4D97-AF65-F5344CB8AC3E}">
        <p14:creationId xmlns:p14="http://schemas.microsoft.com/office/powerpoint/2010/main" val="209623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C709-9743-9C28-A059-EC24188A1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B2C642-3A10-9039-D51F-41663848C0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C804D-B88F-75EA-0B0C-698DB8A4305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4C20196-C211-31E4-3D54-EBF86271479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5FA4225-77D7-4DF4-A587-DBA0BA3761AC}"/>
              </a:ext>
            </a:extLst>
          </p:cNvPr>
          <p:cNvSpPr>
            <a:spLocks noGrp="1"/>
          </p:cNvSpPr>
          <p:nvPr>
            <p:ph type="sldNum" sz="quarter" idx="12"/>
          </p:nvPr>
        </p:nvSpPr>
        <p:spPr/>
        <p:txBody>
          <a:bodyPr/>
          <a:lstStyle>
            <a:lvl1pPr>
              <a:defRPr/>
            </a:lvl1pPr>
          </a:lstStyle>
          <a:p>
            <a:fld id="{A0A1F62E-0594-4D80-9791-1E9D89D22EE0}" type="slidenum">
              <a:rPr lang="en-US" altLang="en-US"/>
              <a:pPr/>
              <a:t>‹#›</a:t>
            </a:fld>
            <a:endParaRPr lang="en-US" altLang="en-US"/>
          </a:p>
        </p:txBody>
      </p:sp>
    </p:spTree>
    <p:extLst>
      <p:ext uri="{BB962C8B-B14F-4D97-AF65-F5344CB8AC3E}">
        <p14:creationId xmlns:p14="http://schemas.microsoft.com/office/powerpoint/2010/main" val="421633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A01255-A4B5-2838-4296-EC05580137F1}"/>
              </a:ext>
            </a:extLst>
          </p:cNvPr>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BE189F-FCFD-1862-BC62-54F670262398}"/>
              </a:ext>
            </a:extLst>
          </p:cNvPr>
          <p:cNvSpPr>
            <a:spLocks noGrp="1"/>
          </p:cNvSpPr>
          <p:nvPr>
            <p:ph type="body" orient="vert" idx="1"/>
          </p:nvPr>
        </p:nvSpPr>
        <p:spPr>
          <a:xfrm>
            <a:off x="457200" y="1600200"/>
            <a:ext cx="6019800"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0C252-553E-5295-C672-5EEBB9A7906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1568B00-3E2D-A562-6F26-A6D3EE89E1F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A0CDE9A-48AE-08AC-8862-E1038903F903}"/>
              </a:ext>
            </a:extLst>
          </p:cNvPr>
          <p:cNvSpPr>
            <a:spLocks noGrp="1"/>
          </p:cNvSpPr>
          <p:nvPr>
            <p:ph type="sldNum" sz="quarter" idx="12"/>
          </p:nvPr>
        </p:nvSpPr>
        <p:spPr/>
        <p:txBody>
          <a:bodyPr/>
          <a:lstStyle>
            <a:lvl1pPr>
              <a:defRPr/>
            </a:lvl1pPr>
          </a:lstStyle>
          <a:p>
            <a:fld id="{C0BC6C44-040D-4EAF-9E09-C1799307EAE8}" type="slidenum">
              <a:rPr lang="en-US" altLang="en-US"/>
              <a:pPr/>
              <a:t>‹#›</a:t>
            </a:fld>
            <a:endParaRPr lang="en-US" altLang="en-US"/>
          </a:p>
        </p:txBody>
      </p:sp>
    </p:spTree>
    <p:extLst>
      <p:ext uri="{BB962C8B-B14F-4D97-AF65-F5344CB8AC3E}">
        <p14:creationId xmlns:p14="http://schemas.microsoft.com/office/powerpoint/2010/main" val="1246418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947E2-886B-3CC7-9AC4-2B39BD045355}"/>
              </a:ext>
            </a:extLst>
          </p:cNvPr>
          <p:cNvSpPr>
            <a:spLocks noGrp="1"/>
          </p:cNvSpPr>
          <p:nvPr>
            <p:ph type="title"/>
          </p:nvPr>
        </p:nvSpPr>
        <p:spPr>
          <a:xfrm>
            <a:off x="1676400" y="3429000"/>
            <a:ext cx="6781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52A52AE-0384-F646-537B-A658C3E18770}"/>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9998E4-6369-ECE6-52B8-6ECD5257F1B4}"/>
              </a:ext>
            </a:extLst>
          </p:cNvPr>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B1FCED-B5F1-BF19-4889-9AFC9ED485C4}"/>
              </a:ext>
            </a:extLst>
          </p:cNvPr>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5055EFC-252C-B281-03F1-E334DC953399}"/>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8F31074-FEBA-419B-B8DA-01D5A77A9058}"/>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1BA5EABA-65B8-034C-49DD-D27A72E7D26A}"/>
              </a:ext>
            </a:extLst>
          </p:cNvPr>
          <p:cNvSpPr>
            <a:spLocks noGrp="1"/>
          </p:cNvSpPr>
          <p:nvPr>
            <p:ph type="sldNum" sz="quarter" idx="12"/>
          </p:nvPr>
        </p:nvSpPr>
        <p:spPr>
          <a:xfrm>
            <a:off x="6553200" y="6245225"/>
            <a:ext cx="2133600" cy="476250"/>
          </a:xfrm>
        </p:spPr>
        <p:txBody>
          <a:bodyPr/>
          <a:lstStyle>
            <a:lvl1pPr>
              <a:defRPr/>
            </a:lvl1pPr>
          </a:lstStyle>
          <a:p>
            <a:fld id="{844B2691-0046-4DA0-85FE-1B039AA4B486}" type="slidenum">
              <a:rPr lang="en-US" altLang="en-US"/>
              <a:pPr/>
              <a:t>‹#›</a:t>
            </a:fld>
            <a:endParaRPr lang="en-US" altLang="en-US"/>
          </a:p>
        </p:txBody>
      </p:sp>
    </p:spTree>
    <p:extLst>
      <p:ext uri="{BB962C8B-B14F-4D97-AF65-F5344CB8AC3E}">
        <p14:creationId xmlns:p14="http://schemas.microsoft.com/office/powerpoint/2010/main" val="199199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FC0E-DCEC-A15E-5357-0D5AB40A45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7D243-B7FC-7550-1593-F2884E5439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44FE8-27CD-3B0E-8C8A-1B5B3070B8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C384F7C-1CB4-8F4C-DBB1-364E46F7B88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1822985-9C47-E78A-725C-868677305ADA}"/>
              </a:ext>
            </a:extLst>
          </p:cNvPr>
          <p:cNvSpPr>
            <a:spLocks noGrp="1"/>
          </p:cNvSpPr>
          <p:nvPr>
            <p:ph type="sldNum" sz="quarter" idx="12"/>
          </p:nvPr>
        </p:nvSpPr>
        <p:spPr/>
        <p:txBody>
          <a:bodyPr/>
          <a:lstStyle>
            <a:lvl1pPr>
              <a:defRPr/>
            </a:lvl1pPr>
          </a:lstStyle>
          <a:p>
            <a:fld id="{2FA5FC26-EA34-4DFB-81AA-572882CA6E60}" type="slidenum">
              <a:rPr lang="en-US" altLang="en-US"/>
              <a:pPr/>
              <a:t>‹#›</a:t>
            </a:fld>
            <a:endParaRPr lang="en-US" altLang="en-US"/>
          </a:p>
        </p:txBody>
      </p:sp>
    </p:spTree>
    <p:extLst>
      <p:ext uri="{BB962C8B-B14F-4D97-AF65-F5344CB8AC3E}">
        <p14:creationId xmlns:p14="http://schemas.microsoft.com/office/powerpoint/2010/main" val="36904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134C-2490-9990-7833-E35BB805DBA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8D420-3D94-8BAF-D26B-CE943884389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3B224B6-BEA9-3216-A65F-F06FC5D0965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06A50BA-FE33-A9EB-E89E-5634D02F56C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BBF32A1-B9D3-4D9E-DD50-72BE5299D191}"/>
              </a:ext>
            </a:extLst>
          </p:cNvPr>
          <p:cNvSpPr>
            <a:spLocks noGrp="1"/>
          </p:cNvSpPr>
          <p:nvPr>
            <p:ph type="sldNum" sz="quarter" idx="12"/>
          </p:nvPr>
        </p:nvSpPr>
        <p:spPr/>
        <p:txBody>
          <a:bodyPr/>
          <a:lstStyle>
            <a:lvl1pPr>
              <a:defRPr/>
            </a:lvl1pPr>
          </a:lstStyle>
          <a:p>
            <a:fld id="{0ECBF9CC-819C-4A97-B49F-C7D4E4C73636}" type="slidenum">
              <a:rPr lang="en-US" altLang="en-US"/>
              <a:pPr/>
              <a:t>‹#›</a:t>
            </a:fld>
            <a:endParaRPr lang="en-US" altLang="en-US"/>
          </a:p>
        </p:txBody>
      </p:sp>
    </p:spTree>
    <p:extLst>
      <p:ext uri="{BB962C8B-B14F-4D97-AF65-F5344CB8AC3E}">
        <p14:creationId xmlns:p14="http://schemas.microsoft.com/office/powerpoint/2010/main" val="295563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58DD-A081-32D3-1FDF-64C9DEDA22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6803F9-A461-57DA-539F-B1ED1EE02AB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4C97A-9FD0-B038-9B7B-09FCC7141C6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0927B3-09BE-56D5-4E1B-CE1EE01177D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F71C40F-0F90-2388-6C5C-94F385385C7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4E94B67-0778-3D50-497B-491282637E6C}"/>
              </a:ext>
            </a:extLst>
          </p:cNvPr>
          <p:cNvSpPr>
            <a:spLocks noGrp="1"/>
          </p:cNvSpPr>
          <p:nvPr>
            <p:ph type="sldNum" sz="quarter" idx="12"/>
          </p:nvPr>
        </p:nvSpPr>
        <p:spPr/>
        <p:txBody>
          <a:bodyPr/>
          <a:lstStyle>
            <a:lvl1pPr>
              <a:defRPr/>
            </a:lvl1pPr>
          </a:lstStyle>
          <a:p>
            <a:fld id="{FAA5135F-B0C7-4440-B0C3-3A4504D71F54}" type="slidenum">
              <a:rPr lang="en-US" altLang="en-US"/>
              <a:pPr/>
              <a:t>‹#›</a:t>
            </a:fld>
            <a:endParaRPr lang="en-US" altLang="en-US"/>
          </a:p>
        </p:txBody>
      </p:sp>
    </p:spTree>
    <p:extLst>
      <p:ext uri="{BB962C8B-B14F-4D97-AF65-F5344CB8AC3E}">
        <p14:creationId xmlns:p14="http://schemas.microsoft.com/office/powerpoint/2010/main" val="394538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3B1C-7A71-0336-18E5-F3966BD5AFC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EE0F2E-BCEB-9020-0F5C-935B5593FB6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32EAB2-7324-9698-22E1-E49E77D196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3BB818-6C28-2F2B-13EA-F7C1F1DDA16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C69F5D-23EC-45AB-DCC8-DB5CD8BB94B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F06A3B-29AB-93E1-D1BC-6D82DBACE33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BA16A49-40AF-C101-6785-5C186A83B8D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584A0ED-0C05-76DE-C2F6-E9016DC30115}"/>
              </a:ext>
            </a:extLst>
          </p:cNvPr>
          <p:cNvSpPr>
            <a:spLocks noGrp="1"/>
          </p:cNvSpPr>
          <p:nvPr>
            <p:ph type="sldNum" sz="quarter" idx="12"/>
          </p:nvPr>
        </p:nvSpPr>
        <p:spPr/>
        <p:txBody>
          <a:bodyPr/>
          <a:lstStyle>
            <a:lvl1pPr>
              <a:defRPr/>
            </a:lvl1pPr>
          </a:lstStyle>
          <a:p>
            <a:fld id="{E6678B54-2AD1-40AC-B6BC-C72B4B95B78A}" type="slidenum">
              <a:rPr lang="en-US" altLang="en-US"/>
              <a:pPr/>
              <a:t>‹#›</a:t>
            </a:fld>
            <a:endParaRPr lang="en-US" altLang="en-US"/>
          </a:p>
        </p:txBody>
      </p:sp>
    </p:spTree>
    <p:extLst>
      <p:ext uri="{BB962C8B-B14F-4D97-AF65-F5344CB8AC3E}">
        <p14:creationId xmlns:p14="http://schemas.microsoft.com/office/powerpoint/2010/main" val="1664898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80B3-4762-0BF1-EDF2-E9BB9787E1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0E0CF8-8B2B-BF69-0927-B6B746D9475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38DD532-975A-4C13-2297-718743DC0AF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01FEF99-0F78-3029-AE90-D54103DF2EFF}"/>
              </a:ext>
            </a:extLst>
          </p:cNvPr>
          <p:cNvSpPr>
            <a:spLocks noGrp="1"/>
          </p:cNvSpPr>
          <p:nvPr>
            <p:ph type="sldNum" sz="quarter" idx="12"/>
          </p:nvPr>
        </p:nvSpPr>
        <p:spPr/>
        <p:txBody>
          <a:bodyPr/>
          <a:lstStyle>
            <a:lvl1pPr>
              <a:defRPr/>
            </a:lvl1pPr>
          </a:lstStyle>
          <a:p>
            <a:fld id="{53703EC1-01C0-47F7-8C84-56E3AFDFF01F}" type="slidenum">
              <a:rPr lang="en-US" altLang="en-US"/>
              <a:pPr/>
              <a:t>‹#›</a:t>
            </a:fld>
            <a:endParaRPr lang="en-US" altLang="en-US"/>
          </a:p>
        </p:txBody>
      </p:sp>
    </p:spTree>
    <p:extLst>
      <p:ext uri="{BB962C8B-B14F-4D97-AF65-F5344CB8AC3E}">
        <p14:creationId xmlns:p14="http://schemas.microsoft.com/office/powerpoint/2010/main" val="333218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995CEA-167F-02A8-D8FB-802C9B7653B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F370CCD-D28C-4927-9A9B-9509636924B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017D1D1-E6C2-B49F-700B-035148C6C160}"/>
              </a:ext>
            </a:extLst>
          </p:cNvPr>
          <p:cNvSpPr>
            <a:spLocks noGrp="1"/>
          </p:cNvSpPr>
          <p:nvPr>
            <p:ph type="sldNum" sz="quarter" idx="12"/>
          </p:nvPr>
        </p:nvSpPr>
        <p:spPr/>
        <p:txBody>
          <a:bodyPr/>
          <a:lstStyle>
            <a:lvl1pPr>
              <a:defRPr/>
            </a:lvl1pPr>
          </a:lstStyle>
          <a:p>
            <a:fld id="{83E0B0F7-931B-4753-86CE-8FC3F207E077}" type="slidenum">
              <a:rPr lang="en-US" altLang="en-US"/>
              <a:pPr/>
              <a:t>‹#›</a:t>
            </a:fld>
            <a:endParaRPr lang="en-US" altLang="en-US"/>
          </a:p>
        </p:txBody>
      </p:sp>
    </p:spTree>
    <p:extLst>
      <p:ext uri="{BB962C8B-B14F-4D97-AF65-F5344CB8AC3E}">
        <p14:creationId xmlns:p14="http://schemas.microsoft.com/office/powerpoint/2010/main" val="343767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39AB-A1E6-4A79-E0D1-E4BD5A85FEA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86E782-9DE5-D9A2-BAAE-F8F288A18EC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DF4D17-F9A2-003D-7419-01D85101BEF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79BBF-9B26-09DD-304C-061810EFE0A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6A8E3C-7C48-4261-3CCA-86B9BD6D6A3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406844-C08F-7A97-5C93-22E8E0604D46}"/>
              </a:ext>
            </a:extLst>
          </p:cNvPr>
          <p:cNvSpPr>
            <a:spLocks noGrp="1"/>
          </p:cNvSpPr>
          <p:nvPr>
            <p:ph type="sldNum" sz="quarter" idx="12"/>
          </p:nvPr>
        </p:nvSpPr>
        <p:spPr/>
        <p:txBody>
          <a:bodyPr/>
          <a:lstStyle>
            <a:lvl1pPr>
              <a:defRPr/>
            </a:lvl1pPr>
          </a:lstStyle>
          <a:p>
            <a:fld id="{59A84523-1604-4804-9319-EF7E8E0772C6}" type="slidenum">
              <a:rPr lang="en-US" altLang="en-US"/>
              <a:pPr/>
              <a:t>‹#›</a:t>
            </a:fld>
            <a:endParaRPr lang="en-US" altLang="en-US"/>
          </a:p>
        </p:txBody>
      </p:sp>
    </p:spTree>
    <p:extLst>
      <p:ext uri="{BB962C8B-B14F-4D97-AF65-F5344CB8AC3E}">
        <p14:creationId xmlns:p14="http://schemas.microsoft.com/office/powerpoint/2010/main" val="81964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52BE-5733-36F1-4455-02FA0CAA5C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ABE8CA-6410-B105-5C9E-4C2AD5219DB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E2FEB3-B9B9-05C3-9003-05A94335D8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576EE2-5087-C1EB-4C00-3F1A136755A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8C98EC7-7B8B-53D6-4BB1-78CBB76E48E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521D70-6331-17BB-322F-38CC585C943A}"/>
              </a:ext>
            </a:extLst>
          </p:cNvPr>
          <p:cNvSpPr>
            <a:spLocks noGrp="1"/>
          </p:cNvSpPr>
          <p:nvPr>
            <p:ph type="sldNum" sz="quarter" idx="12"/>
          </p:nvPr>
        </p:nvSpPr>
        <p:spPr/>
        <p:txBody>
          <a:bodyPr/>
          <a:lstStyle>
            <a:lvl1pPr>
              <a:defRPr/>
            </a:lvl1pPr>
          </a:lstStyle>
          <a:p>
            <a:fld id="{611FEE6B-C12A-4FC2-9F51-F50B1BC4DC1E}" type="slidenum">
              <a:rPr lang="en-US" altLang="en-US"/>
              <a:pPr/>
              <a:t>‹#›</a:t>
            </a:fld>
            <a:endParaRPr lang="en-US" altLang="en-US"/>
          </a:p>
        </p:txBody>
      </p:sp>
    </p:spTree>
    <p:extLst>
      <p:ext uri="{BB962C8B-B14F-4D97-AF65-F5344CB8AC3E}">
        <p14:creationId xmlns:p14="http://schemas.microsoft.com/office/powerpoint/2010/main" val="959698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CBB71D-0BCE-EB31-A0CF-F046CECACA00}"/>
              </a:ext>
            </a:extLst>
          </p:cNvPr>
          <p:cNvSpPr>
            <a:spLocks noGrp="1" noChangeArrowheads="1"/>
          </p:cNvSpPr>
          <p:nvPr>
            <p:ph type="title"/>
          </p:nvPr>
        </p:nvSpPr>
        <p:spPr bwMode="auto">
          <a:xfrm>
            <a:off x="1676400" y="3429000"/>
            <a:ext cx="6781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Alvin All-Star Railroad (AASRR)</a:t>
            </a:r>
            <a:br>
              <a:rPr lang="en-US" altLang="en-US"/>
            </a:br>
            <a:r>
              <a:rPr lang="en-US" altLang="en-US"/>
              <a:t>Friends of the SMVRR, April 10, 2008</a:t>
            </a:r>
          </a:p>
        </p:txBody>
      </p:sp>
      <p:sp>
        <p:nvSpPr>
          <p:cNvPr id="1027" name="Rectangle 3">
            <a:extLst>
              <a:ext uri="{FF2B5EF4-FFF2-40B4-BE49-F238E27FC236}">
                <a16:creationId xmlns:a16="http://schemas.microsoft.com/office/drawing/2014/main" id="{AEF2032E-E646-F22F-DE6E-16A9EC9D08F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F4FEB9D-EF45-4836-1855-B1E6F02E8C1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8F3773DF-13DD-E176-5D1E-34F4EACDE275}"/>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893B391-3562-5D28-FC06-FC0EB3643B14}"/>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38391E4-CD4C-4282-9082-C071B5A10BDC}" type="slidenum">
              <a:rPr lang="en-US" altLang="en-US"/>
              <a:pPr/>
              <a:t>‹#›</a:t>
            </a:fld>
            <a:endParaRPr lang="en-US" altLang="en-US"/>
          </a:p>
        </p:txBody>
      </p:sp>
      <p:pic>
        <p:nvPicPr>
          <p:cNvPr id="1031" name="Picture 7">
            <a:extLst>
              <a:ext uri="{FF2B5EF4-FFF2-40B4-BE49-F238E27FC236}">
                <a16:creationId xmlns:a16="http://schemas.microsoft.com/office/drawing/2014/main" id="{77BDAB05-AC53-751F-0427-F2A26514724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04800" y="0"/>
            <a:ext cx="1428750" cy="1466850"/>
          </a:xfrm>
          <a:prstGeom prst="rect">
            <a:avLst/>
          </a:prstGeom>
          <a:noFill/>
          <a:extLst>
            <a:ext uri="{909E8E84-426E-40DD-AFC4-6F175D3DCCD1}">
              <a14:hiddenFill xmlns:a14="http://schemas.microsoft.com/office/drawing/2010/main">
                <a:solidFill>
                  <a:srgbClr val="FFFFFF"/>
                </a:solidFill>
              </a14:hiddenFill>
            </a:ext>
          </a:extLst>
        </p:spPr>
      </p:pic>
      <p:sp>
        <p:nvSpPr>
          <p:cNvPr id="1032" name="Line 8">
            <a:extLst>
              <a:ext uri="{FF2B5EF4-FFF2-40B4-BE49-F238E27FC236}">
                <a16:creationId xmlns:a16="http://schemas.microsoft.com/office/drawing/2014/main" id="{5AF9F6B3-2A38-6E50-5ACE-CB8348625E55}"/>
              </a:ext>
            </a:extLst>
          </p:cNvPr>
          <p:cNvSpPr>
            <a:spLocks noChangeShapeType="1"/>
          </p:cNvSpPr>
          <p:nvPr userDrawn="1"/>
        </p:nvSpPr>
        <p:spPr bwMode="auto">
          <a:xfrm>
            <a:off x="1752600" y="1219200"/>
            <a:ext cx="7162800" cy="0"/>
          </a:xfrm>
          <a:prstGeom prst="line">
            <a:avLst/>
          </a:prstGeom>
          <a:noFill/>
          <a:ln w="635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Text Box 9">
            <a:extLst>
              <a:ext uri="{FF2B5EF4-FFF2-40B4-BE49-F238E27FC236}">
                <a16:creationId xmlns:a16="http://schemas.microsoft.com/office/drawing/2014/main" id="{709EC461-E27A-8FC8-4942-08D0A1381110}"/>
              </a:ext>
            </a:extLst>
          </p:cNvPr>
          <p:cNvSpPr txBox="1">
            <a:spLocks noChangeArrowheads="1"/>
          </p:cNvSpPr>
          <p:nvPr userDrawn="1"/>
        </p:nvSpPr>
        <p:spPr bwMode="auto">
          <a:xfrm>
            <a:off x="1828800" y="152400"/>
            <a:ext cx="7010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a:solidFill>
                  <a:schemeClr val="tx2"/>
                </a:solidFill>
              </a:rPr>
              <a:t>Alvin All-Star Railroad (AASRR)</a:t>
            </a:r>
            <a:br>
              <a:rPr lang="en-US" altLang="en-US" sz="2800" b="1">
                <a:solidFill>
                  <a:schemeClr val="tx2"/>
                </a:solidFill>
              </a:rPr>
            </a:br>
            <a:r>
              <a:rPr lang="en-US" altLang="en-US" sz="1800" b="1">
                <a:solidFill>
                  <a:schemeClr val="tx2"/>
                </a:solidFill>
              </a:rPr>
              <a:t>Presentation to the Friends of the SMVRR, April 10, 2008</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2800" kern="1200">
          <a:solidFill>
            <a:schemeClr val="tx2"/>
          </a:solidFill>
          <a:latin typeface="+mj-lt"/>
          <a:ea typeface="+mj-ea"/>
          <a:cs typeface="+mj-cs"/>
        </a:defRPr>
      </a:lvl1pPr>
      <a:lvl2pPr algn="ctr" rtl="0" fontAlgn="base">
        <a:spcBef>
          <a:spcPct val="0"/>
        </a:spcBef>
        <a:spcAft>
          <a:spcPct val="0"/>
        </a:spcAft>
        <a:defRPr sz="2800">
          <a:solidFill>
            <a:schemeClr val="tx2"/>
          </a:solidFill>
          <a:latin typeface="Arial" panose="020B0604020202020204" pitchFamily="34" charset="0"/>
        </a:defRPr>
      </a:lvl2pPr>
      <a:lvl3pPr algn="ctr" rtl="0" fontAlgn="base">
        <a:spcBef>
          <a:spcPct val="0"/>
        </a:spcBef>
        <a:spcAft>
          <a:spcPct val="0"/>
        </a:spcAft>
        <a:defRPr sz="2800">
          <a:solidFill>
            <a:schemeClr val="tx2"/>
          </a:solidFill>
          <a:latin typeface="Arial" panose="020B0604020202020204" pitchFamily="34" charset="0"/>
        </a:defRPr>
      </a:lvl3pPr>
      <a:lvl4pPr algn="ctr" rtl="0" fontAlgn="base">
        <a:spcBef>
          <a:spcPct val="0"/>
        </a:spcBef>
        <a:spcAft>
          <a:spcPct val="0"/>
        </a:spcAft>
        <a:defRPr sz="2800">
          <a:solidFill>
            <a:schemeClr val="tx2"/>
          </a:solidFill>
          <a:latin typeface="Arial" panose="020B0604020202020204" pitchFamily="34" charset="0"/>
        </a:defRPr>
      </a:lvl4pPr>
      <a:lvl5pPr algn="ctr" rtl="0" fontAlgn="base">
        <a:spcBef>
          <a:spcPct val="0"/>
        </a:spcBef>
        <a:spcAft>
          <a:spcPct val="0"/>
        </a:spcAft>
        <a:defRPr sz="2800">
          <a:solidFill>
            <a:schemeClr val="tx2"/>
          </a:solidFill>
          <a:latin typeface="Arial" panose="020B0604020202020204" pitchFamily="34" charset="0"/>
        </a:defRPr>
      </a:lvl5pPr>
      <a:lvl6pPr marL="457200" algn="ctr" rtl="0" fontAlgn="base">
        <a:spcBef>
          <a:spcPct val="0"/>
        </a:spcBef>
        <a:spcAft>
          <a:spcPct val="0"/>
        </a:spcAft>
        <a:defRPr sz="2800">
          <a:solidFill>
            <a:schemeClr val="tx2"/>
          </a:solidFill>
          <a:latin typeface="Arial" panose="020B0604020202020204" pitchFamily="34" charset="0"/>
        </a:defRPr>
      </a:lvl6pPr>
      <a:lvl7pPr marL="914400" algn="ctr" rtl="0" fontAlgn="base">
        <a:spcBef>
          <a:spcPct val="0"/>
        </a:spcBef>
        <a:spcAft>
          <a:spcPct val="0"/>
        </a:spcAft>
        <a:defRPr sz="2800">
          <a:solidFill>
            <a:schemeClr val="tx2"/>
          </a:solidFill>
          <a:latin typeface="Arial" panose="020B0604020202020204" pitchFamily="34" charset="0"/>
        </a:defRPr>
      </a:lvl7pPr>
      <a:lvl8pPr marL="1371600" algn="ctr" rtl="0" fontAlgn="base">
        <a:spcBef>
          <a:spcPct val="0"/>
        </a:spcBef>
        <a:spcAft>
          <a:spcPct val="0"/>
        </a:spcAft>
        <a:defRPr sz="2800">
          <a:solidFill>
            <a:schemeClr val="tx2"/>
          </a:solidFill>
          <a:latin typeface="Arial" panose="020B0604020202020204" pitchFamily="34" charset="0"/>
        </a:defRPr>
      </a:lvl8pPr>
      <a:lvl9pPr marL="1828800" algn="ctr" rtl="0" fontAlgn="base">
        <a:spcBef>
          <a:spcPct val="0"/>
        </a:spcBef>
        <a:spcAft>
          <a:spcPct val="0"/>
        </a:spcAft>
        <a:defRPr sz="28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jf2.com/aasrr/020314smv.html" TargetMode="External"/><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jf2.com/aasrr/030513.html" TargetMode="External"/><Relationship Id="rId5" Type="http://schemas.openxmlformats.org/officeDocument/2006/relationships/hyperlink" Target="http://jf2.com/aasrr/020314smmuseum.html" TargetMode="External"/><Relationship Id="rId4" Type="http://schemas.openxmlformats.org/officeDocument/2006/relationships/hyperlink" Target="http://jf2.com/aasrr/020125.html"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jf2.com/aasrr/ho.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jf2.com/aasrr/ho-diagram.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jf2.com/aasrr/020125.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jf2.com/aasrr/sugarbeetvideo.html" TargetMode="External"/><Relationship Id="rId4" Type="http://schemas.openxmlformats.org/officeDocument/2006/relationships/hyperlink" Target="http://jf2.com/aasrr/020314smmuseum.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jf2.com/aasrr/shortstory.html" TargetMode="External"/><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jf2.com/aasrr/library.html" TargetMode="External"/><Relationship Id="rId5" Type="http://schemas.openxmlformats.org/officeDocument/2006/relationships/hyperlink" Target="http://jf2.com/aasrr/vocabulary.doc" TargetMode="External"/><Relationship Id="rId4" Type="http://schemas.openxmlformats.org/officeDocument/2006/relationships/hyperlink" Target="http://jf2.com/aasrr/finalreport.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jf2.com/aasrr/overview.html" TargetMode="External"/><Relationship Id="rId3" Type="http://schemas.openxmlformats.org/officeDocument/2006/relationships/hyperlink" Target="http://jf2.com/aasrr/library.html" TargetMode="External"/><Relationship Id="rId7" Type="http://schemas.openxmlformats.org/officeDocument/2006/relationships/hyperlink" Target="http://jf2.com/aasrr/overview.html#link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jf2.com/aasrr/020314smmuseum.html" TargetMode="External"/><Relationship Id="rId5" Type="http://schemas.openxmlformats.org/officeDocument/2006/relationships/hyperlink" Target="http://jf2.com/aasrr/020125.html" TargetMode="External"/><Relationship Id="rId4" Type="http://schemas.openxmlformats.org/officeDocument/2006/relationships/hyperlink" Target="http://jf2.com/aasrr/020314smv.html" TargetMode="External"/><Relationship Id="rId9"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9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8C1C017-BC50-D46E-A377-B4E92E213DD2}"/>
              </a:ext>
            </a:extLst>
          </p:cNvPr>
          <p:cNvSpPr>
            <a:spLocks noGrp="1" noChangeArrowheads="1"/>
          </p:cNvSpPr>
          <p:nvPr>
            <p:ph type="ctrTitle"/>
          </p:nvPr>
        </p:nvSpPr>
        <p:spPr>
          <a:xfrm>
            <a:off x="685800" y="2130425"/>
            <a:ext cx="7772400" cy="1470025"/>
          </a:xfrm>
        </p:spPr>
        <p:txBody>
          <a:bodyPr anchor="ctr"/>
          <a:lstStyle/>
          <a:p>
            <a:endParaRPr lang="en-US" altLang="en-US" sz="2800"/>
          </a:p>
        </p:txBody>
      </p:sp>
      <p:sp>
        <p:nvSpPr>
          <p:cNvPr id="2051" name="Rectangle 3">
            <a:extLst>
              <a:ext uri="{FF2B5EF4-FFF2-40B4-BE49-F238E27FC236}">
                <a16:creationId xmlns:a16="http://schemas.microsoft.com/office/drawing/2014/main" id="{ABCC6821-4910-EC8C-D103-FF9776351C10}"/>
              </a:ext>
            </a:extLst>
          </p:cNvPr>
          <p:cNvSpPr>
            <a:spLocks noGrp="1" noChangeArrowheads="1"/>
          </p:cNvSpPr>
          <p:nvPr>
            <p:ph type="subTitle" idx="1"/>
          </p:nvPr>
        </p:nvSpPr>
        <p:spPr>
          <a:xfrm>
            <a:off x="1371600" y="3886200"/>
            <a:ext cx="6400800" cy="1752600"/>
          </a:xfrm>
        </p:spPr>
        <p:txBody>
          <a:bodyPr/>
          <a:lstStyle/>
          <a:p>
            <a:endParaRPr lang="en-US" altLang="en-US" sz="3200"/>
          </a:p>
        </p:txBody>
      </p:sp>
      <p:pic>
        <p:nvPicPr>
          <p:cNvPr id="2052" name="Picture 4">
            <a:extLst>
              <a:ext uri="{FF2B5EF4-FFF2-40B4-BE49-F238E27FC236}">
                <a16:creationId xmlns:a16="http://schemas.microsoft.com/office/drawing/2014/main" id="{85B1846E-ECCD-37C0-4331-EE7364004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Text Box 5">
            <a:extLst>
              <a:ext uri="{FF2B5EF4-FFF2-40B4-BE49-F238E27FC236}">
                <a16:creationId xmlns:a16="http://schemas.microsoft.com/office/drawing/2014/main" id="{2151C4D5-87EE-831F-AF1E-32D79072679C}"/>
              </a:ext>
            </a:extLst>
          </p:cNvPr>
          <p:cNvSpPr txBox="1">
            <a:spLocks noChangeArrowheads="1"/>
          </p:cNvSpPr>
          <p:nvPr/>
        </p:nvSpPr>
        <p:spPr bwMode="auto">
          <a:xfrm>
            <a:off x="1676400" y="1295400"/>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www.jf2.com/aasrr/</a:t>
            </a:r>
          </a:p>
        </p:txBody>
      </p:sp>
      <p:pic>
        <p:nvPicPr>
          <p:cNvPr id="2054" name="Picture 6">
            <a:extLst>
              <a:ext uri="{FF2B5EF4-FFF2-40B4-BE49-F238E27FC236}">
                <a16:creationId xmlns:a16="http://schemas.microsoft.com/office/drawing/2014/main" id="{8CC01A0F-20C8-4574-95B3-4B5B8DE54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295400"/>
            <a:ext cx="16192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a:extLst>
              <a:ext uri="{FF2B5EF4-FFF2-40B4-BE49-F238E27FC236}">
                <a16:creationId xmlns:a16="http://schemas.microsoft.com/office/drawing/2014/main" id="{67195908-A6B6-D609-BFA4-81F81E9EF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999" b="58824"/>
          <a:stretch>
            <a:fillRect/>
          </a:stretch>
        </p:blipFill>
        <p:spPr bwMode="auto">
          <a:xfrm>
            <a:off x="4476750" y="1752600"/>
            <a:ext cx="28194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a:extLst>
              <a:ext uri="{FF2B5EF4-FFF2-40B4-BE49-F238E27FC236}">
                <a16:creationId xmlns:a16="http://schemas.microsoft.com/office/drawing/2014/main" id="{F20B780B-ACEB-3C39-7046-207CE83E18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77586"/>
          <a:stretch>
            <a:fillRect/>
          </a:stretch>
        </p:blipFill>
        <p:spPr bwMode="auto">
          <a:xfrm>
            <a:off x="2438400" y="2133600"/>
            <a:ext cx="487680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BA62C52-BA38-91F5-C3CD-27D5D51D4C00}"/>
              </a:ext>
            </a:extLst>
          </p:cNvPr>
          <p:cNvSpPr>
            <a:spLocks noGrp="1" noChangeArrowheads="1"/>
          </p:cNvSpPr>
          <p:nvPr>
            <p:ph type="title"/>
          </p:nvPr>
        </p:nvSpPr>
        <p:spPr/>
        <p:txBody>
          <a:bodyPr/>
          <a:lstStyle/>
          <a:p>
            <a:endParaRPr lang="en-US" altLang="en-US"/>
          </a:p>
        </p:txBody>
      </p:sp>
      <p:sp>
        <p:nvSpPr>
          <p:cNvPr id="11267" name="Rectangle 3">
            <a:extLst>
              <a:ext uri="{FF2B5EF4-FFF2-40B4-BE49-F238E27FC236}">
                <a16:creationId xmlns:a16="http://schemas.microsoft.com/office/drawing/2014/main" id="{6B440D73-6D97-3F88-6038-9559653242C2}"/>
              </a:ext>
            </a:extLst>
          </p:cNvPr>
          <p:cNvSpPr>
            <a:spLocks noGrp="1" noChangeArrowheads="1"/>
          </p:cNvSpPr>
          <p:nvPr>
            <p:ph type="body" idx="1"/>
          </p:nvPr>
        </p:nvSpPr>
        <p:spPr>
          <a:xfrm>
            <a:off x="457200" y="1600200"/>
            <a:ext cx="4114800" cy="4525963"/>
          </a:xfrm>
        </p:spPr>
        <p:txBody>
          <a:bodyPr/>
          <a:lstStyle/>
          <a:p>
            <a:pPr>
              <a:lnSpc>
                <a:spcPct val="80000"/>
              </a:lnSpc>
              <a:buFontTx/>
              <a:buNone/>
            </a:pPr>
            <a:r>
              <a:rPr lang="en-US" altLang="en-US" sz="2800" b="1"/>
              <a:t>Visual Learning</a:t>
            </a:r>
          </a:p>
          <a:p>
            <a:pPr>
              <a:lnSpc>
                <a:spcPct val="80000"/>
              </a:lnSpc>
            </a:pPr>
            <a:r>
              <a:rPr lang="en-US" altLang="en-US" sz="2000" b="1"/>
              <a:t>Observation: field trips (</a:t>
            </a:r>
            <a:r>
              <a:rPr lang="en-US" altLang="en-US" sz="2000" b="1">
                <a:hlinkClick r:id="rId3"/>
              </a:rPr>
              <a:t>railroad</a:t>
            </a:r>
            <a:r>
              <a:rPr lang="en-US" altLang="en-US" sz="2000" b="1"/>
              <a:t>, </a:t>
            </a:r>
            <a:r>
              <a:rPr lang="en-US" altLang="en-US" sz="2000" b="1">
                <a:hlinkClick r:id="rId4"/>
              </a:rPr>
              <a:t>railroad museum</a:t>
            </a:r>
            <a:r>
              <a:rPr lang="en-US" altLang="en-US" sz="2000" b="1"/>
              <a:t>, </a:t>
            </a:r>
            <a:r>
              <a:rPr lang="en-US" altLang="en-US" sz="2000" b="1">
                <a:hlinkClick r:id="rId5"/>
              </a:rPr>
              <a:t>historical museum</a:t>
            </a:r>
            <a:r>
              <a:rPr lang="en-US" altLang="en-US" sz="2000" b="1"/>
              <a:t>, </a:t>
            </a:r>
            <a:r>
              <a:rPr lang="en-US" altLang="en-US" sz="2000" b="1">
                <a:hlinkClick r:id="rId6"/>
              </a:rPr>
              <a:t>Amtrak trip</a:t>
            </a:r>
            <a:r>
              <a:rPr lang="en-US" altLang="en-US" sz="2000" b="1"/>
              <a:t>), books, photos </a:t>
            </a:r>
            <a:endParaRPr lang="en-US" altLang="en-US" sz="2000"/>
          </a:p>
          <a:p>
            <a:pPr>
              <a:lnSpc>
                <a:spcPct val="80000"/>
              </a:lnSpc>
            </a:pPr>
            <a:r>
              <a:rPr lang="en-US" altLang="en-US" sz="2000" b="1"/>
              <a:t>Timelines </a:t>
            </a:r>
            <a:endParaRPr lang="en-US" altLang="en-US" sz="2000"/>
          </a:p>
          <a:p>
            <a:pPr>
              <a:lnSpc>
                <a:spcPct val="80000"/>
              </a:lnSpc>
            </a:pPr>
            <a:r>
              <a:rPr lang="en-US" altLang="en-US" sz="2000" b="1"/>
              <a:t>Chart: link dates, page numbers (of photos), events </a:t>
            </a:r>
            <a:endParaRPr lang="en-US" altLang="en-US" sz="2000"/>
          </a:p>
          <a:p>
            <a:pPr>
              <a:lnSpc>
                <a:spcPct val="80000"/>
              </a:lnSpc>
            </a:pPr>
            <a:r>
              <a:rPr lang="en-US" altLang="en-US" sz="2000" b="1"/>
              <a:t>Interpretation: photos, pictures, illustrations, artifacts all over the classroom </a:t>
            </a:r>
            <a:endParaRPr lang="en-US" altLang="en-US" sz="2000"/>
          </a:p>
          <a:p>
            <a:pPr>
              <a:lnSpc>
                <a:spcPct val="80000"/>
              </a:lnSpc>
            </a:pPr>
            <a:r>
              <a:rPr lang="en-US" altLang="en-US" sz="2000" b="1"/>
              <a:t>Symbols: railroad operations </a:t>
            </a:r>
            <a:endParaRPr lang="en-US" altLang="en-US" sz="2000"/>
          </a:p>
          <a:p>
            <a:pPr>
              <a:lnSpc>
                <a:spcPct val="80000"/>
              </a:lnSpc>
            </a:pPr>
            <a:r>
              <a:rPr lang="en-US" altLang="en-US" sz="2000" b="1"/>
              <a:t>Visual self-expression: drawings, reports, and other class activities </a:t>
            </a:r>
            <a:endParaRPr lang="en-US" altLang="en-US" sz="2000"/>
          </a:p>
          <a:p>
            <a:pPr>
              <a:lnSpc>
                <a:spcPct val="80000"/>
              </a:lnSpc>
            </a:pPr>
            <a:endParaRPr lang="en-US" altLang="en-US" sz="2000"/>
          </a:p>
        </p:txBody>
      </p:sp>
      <p:pic>
        <p:nvPicPr>
          <p:cNvPr id="11269" name="Picture 5">
            <a:extLst>
              <a:ext uri="{FF2B5EF4-FFF2-40B4-BE49-F238E27FC236}">
                <a16:creationId xmlns:a16="http://schemas.microsoft.com/office/drawing/2014/main" id="{578B36A3-70D6-C97E-B5FA-1A10323B80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1336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770E861D-C835-B410-A085-8E1ACF9CBC5B}"/>
              </a:ext>
            </a:extLst>
          </p:cNvPr>
          <p:cNvSpPr>
            <a:spLocks noGrp="1" noChangeArrowheads="1"/>
          </p:cNvSpPr>
          <p:nvPr>
            <p:ph type="title"/>
          </p:nvPr>
        </p:nvSpPr>
        <p:spPr/>
        <p:txBody>
          <a:bodyPr/>
          <a:lstStyle/>
          <a:p>
            <a:endParaRPr lang="en-US" altLang="en-US"/>
          </a:p>
        </p:txBody>
      </p:sp>
      <p:sp>
        <p:nvSpPr>
          <p:cNvPr id="265219" name="Rectangle 3">
            <a:extLst>
              <a:ext uri="{FF2B5EF4-FFF2-40B4-BE49-F238E27FC236}">
                <a16:creationId xmlns:a16="http://schemas.microsoft.com/office/drawing/2014/main" id="{7D3A5011-EAD6-8570-95F8-7466F53C2EEE}"/>
              </a:ext>
            </a:extLst>
          </p:cNvPr>
          <p:cNvSpPr>
            <a:spLocks noGrp="1" noChangeArrowheads="1"/>
          </p:cNvSpPr>
          <p:nvPr>
            <p:ph type="body" idx="1"/>
          </p:nvPr>
        </p:nvSpPr>
        <p:spPr/>
        <p:txBody>
          <a:bodyPr/>
          <a:lstStyle/>
          <a:p>
            <a:endParaRPr lang="en-US" altLang="en-US"/>
          </a:p>
        </p:txBody>
      </p:sp>
      <p:pic>
        <p:nvPicPr>
          <p:cNvPr id="265220" name="Picture 4">
            <a:extLst>
              <a:ext uri="{FF2B5EF4-FFF2-40B4-BE49-F238E27FC236}">
                <a16:creationId xmlns:a16="http://schemas.microsoft.com/office/drawing/2014/main" id="{5E02C539-AEE5-7E20-D282-95B0785E3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7010400"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8C4304E2-9B28-1D67-919D-B4BA2A14D64F}"/>
              </a:ext>
            </a:extLst>
          </p:cNvPr>
          <p:cNvSpPr>
            <a:spLocks noGrp="1" noChangeArrowheads="1"/>
          </p:cNvSpPr>
          <p:nvPr>
            <p:ph type="title"/>
          </p:nvPr>
        </p:nvSpPr>
        <p:spPr/>
        <p:txBody>
          <a:bodyPr/>
          <a:lstStyle/>
          <a:p>
            <a:endParaRPr lang="en-US" altLang="en-US"/>
          </a:p>
        </p:txBody>
      </p:sp>
      <p:sp>
        <p:nvSpPr>
          <p:cNvPr id="267267" name="Rectangle 3">
            <a:extLst>
              <a:ext uri="{FF2B5EF4-FFF2-40B4-BE49-F238E27FC236}">
                <a16:creationId xmlns:a16="http://schemas.microsoft.com/office/drawing/2014/main" id="{03A7647D-ED95-2B26-AA1C-20E008359BAF}"/>
              </a:ext>
            </a:extLst>
          </p:cNvPr>
          <p:cNvSpPr>
            <a:spLocks noGrp="1" noChangeArrowheads="1"/>
          </p:cNvSpPr>
          <p:nvPr>
            <p:ph type="body" idx="1"/>
          </p:nvPr>
        </p:nvSpPr>
        <p:spPr/>
        <p:txBody>
          <a:bodyPr/>
          <a:lstStyle/>
          <a:p>
            <a:endParaRPr lang="en-US" altLang="en-US"/>
          </a:p>
        </p:txBody>
      </p:sp>
      <p:pic>
        <p:nvPicPr>
          <p:cNvPr id="267268" name="Picture 4">
            <a:extLst>
              <a:ext uri="{FF2B5EF4-FFF2-40B4-BE49-F238E27FC236}">
                <a16:creationId xmlns:a16="http://schemas.microsoft.com/office/drawing/2014/main" id="{84351840-6B0D-6FD0-5453-955C2E581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6781800" cy="5086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86B90E80-B14B-2929-868C-499CB132C5E0}"/>
              </a:ext>
            </a:extLst>
          </p:cNvPr>
          <p:cNvSpPr>
            <a:spLocks noGrp="1" noChangeArrowheads="1"/>
          </p:cNvSpPr>
          <p:nvPr>
            <p:ph type="title"/>
          </p:nvPr>
        </p:nvSpPr>
        <p:spPr/>
        <p:txBody>
          <a:bodyPr/>
          <a:lstStyle/>
          <a:p>
            <a:endParaRPr lang="en-US" altLang="en-US"/>
          </a:p>
        </p:txBody>
      </p:sp>
      <p:sp>
        <p:nvSpPr>
          <p:cNvPr id="269315" name="Rectangle 3">
            <a:extLst>
              <a:ext uri="{FF2B5EF4-FFF2-40B4-BE49-F238E27FC236}">
                <a16:creationId xmlns:a16="http://schemas.microsoft.com/office/drawing/2014/main" id="{F4D2CD8C-95F6-0601-9DA3-AD6DEB98883D}"/>
              </a:ext>
            </a:extLst>
          </p:cNvPr>
          <p:cNvSpPr>
            <a:spLocks noGrp="1" noChangeArrowheads="1"/>
          </p:cNvSpPr>
          <p:nvPr>
            <p:ph type="body" idx="1"/>
          </p:nvPr>
        </p:nvSpPr>
        <p:spPr/>
        <p:txBody>
          <a:bodyPr/>
          <a:lstStyle/>
          <a:p>
            <a:endParaRPr lang="en-US" altLang="en-US"/>
          </a:p>
        </p:txBody>
      </p:sp>
      <p:pic>
        <p:nvPicPr>
          <p:cNvPr id="269316" name="Picture 4">
            <a:extLst>
              <a:ext uri="{FF2B5EF4-FFF2-40B4-BE49-F238E27FC236}">
                <a16:creationId xmlns:a16="http://schemas.microsoft.com/office/drawing/2014/main" id="{8BC5EF48-70DC-2611-C4FE-8A29F12A7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781800" cy="5086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A5EE0889-11CC-9144-5016-7F028C65D11C}"/>
              </a:ext>
            </a:extLst>
          </p:cNvPr>
          <p:cNvSpPr>
            <a:spLocks noGrp="1" noChangeArrowheads="1"/>
          </p:cNvSpPr>
          <p:nvPr>
            <p:ph type="title"/>
          </p:nvPr>
        </p:nvSpPr>
        <p:spPr/>
        <p:txBody>
          <a:bodyPr/>
          <a:lstStyle/>
          <a:p>
            <a:endParaRPr lang="en-US" altLang="en-US"/>
          </a:p>
        </p:txBody>
      </p:sp>
      <p:sp>
        <p:nvSpPr>
          <p:cNvPr id="271363" name="Rectangle 3">
            <a:extLst>
              <a:ext uri="{FF2B5EF4-FFF2-40B4-BE49-F238E27FC236}">
                <a16:creationId xmlns:a16="http://schemas.microsoft.com/office/drawing/2014/main" id="{5DFA6657-59B3-CF0E-3C63-F0F3D0210E44}"/>
              </a:ext>
            </a:extLst>
          </p:cNvPr>
          <p:cNvSpPr>
            <a:spLocks noGrp="1" noChangeArrowheads="1"/>
          </p:cNvSpPr>
          <p:nvPr>
            <p:ph type="body" idx="1"/>
          </p:nvPr>
        </p:nvSpPr>
        <p:spPr/>
        <p:txBody>
          <a:bodyPr/>
          <a:lstStyle/>
          <a:p>
            <a:endParaRPr lang="en-US" altLang="en-US"/>
          </a:p>
        </p:txBody>
      </p:sp>
      <p:pic>
        <p:nvPicPr>
          <p:cNvPr id="271364" name="Picture 4">
            <a:extLst>
              <a:ext uri="{FF2B5EF4-FFF2-40B4-BE49-F238E27FC236}">
                <a16:creationId xmlns:a16="http://schemas.microsoft.com/office/drawing/2014/main" id="{F87BBCE1-D20D-29AB-27C7-F66511C3E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BF631640-A74B-E771-5A8A-F3C00C43F26A}"/>
              </a:ext>
            </a:extLst>
          </p:cNvPr>
          <p:cNvSpPr>
            <a:spLocks noGrp="1" noChangeArrowheads="1"/>
          </p:cNvSpPr>
          <p:nvPr>
            <p:ph type="title"/>
          </p:nvPr>
        </p:nvSpPr>
        <p:spPr/>
        <p:txBody>
          <a:bodyPr/>
          <a:lstStyle/>
          <a:p>
            <a:endParaRPr lang="en-US" altLang="en-US"/>
          </a:p>
        </p:txBody>
      </p:sp>
      <p:sp>
        <p:nvSpPr>
          <p:cNvPr id="273411" name="Rectangle 3">
            <a:extLst>
              <a:ext uri="{FF2B5EF4-FFF2-40B4-BE49-F238E27FC236}">
                <a16:creationId xmlns:a16="http://schemas.microsoft.com/office/drawing/2014/main" id="{D50FA9E0-5F9D-7B44-97EA-BC395D2813AF}"/>
              </a:ext>
            </a:extLst>
          </p:cNvPr>
          <p:cNvSpPr>
            <a:spLocks noGrp="1" noChangeArrowheads="1"/>
          </p:cNvSpPr>
          <p:nvPr>
            <p:ph type="body" idx="1"/>
          </p:nvPr>
        </p:nvSpPr>
        <p:spPr/>
        <p:txBody>
          <a:bodyPr/>
          <a:lstStyle/>
          <a:p>
            <a:endParaRPr lang="en-US" altLang="en-US"/>
          </a:p>
        </p:txBody>
      </p:sp>
      <p:pic>
        <p:nvPicPr>
          <p:cNvPr id="273412" name="Picture 4">
            <a:extLst>
              <a:ext uri="{FF2B5EF4-FFF2-40B4-BE49-F238E27FC236}">
                <a16:creationId xmlns:a16="http://schemas.microsoft.com/office/drawing/2014/main" id="{E37B552B-759B-AD2B-C67A-775ADD7C1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781800" cy="5086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8D82585A-99A0-396B-F60C-EE427C4730FB}"/>
              </a:ext>
            </a:extLst>
          </p:cNvPr>
          <p:cNvSpPr>
            <a:spLocks noGrp="1" noChangeArrowheads="1"/>
          </p:cNvSpPr>
          <p:nvPr>
            <p:ph type="title"/>
          </p:nvPr>
        </p:nvSpPr>
        <p:spPr/>
        <p:txBody>
          <a:bodyPr/>
          <a:lstStyle/>
          <a:p>
            <a:endParaRPr lang="en-US" altLang="en-US"/>
          </a:p>
        </p:txBody>
      </p:sp>
      <p:sp>
        <p:nvSpPr>
          <p:cNvPr id="287747" name="Rectangle 3">
            <a:extLst>
              <a:ext uri="{FF2B5EF4-FFF2-40B4-BE49-F238E27FC236}">
                <a16:creationId xmlns:a16="http://schemas.microsoft.com/office/drawing/2014/main" id="{B3F8E97A-39BF-499C-422F-AB88C6BC5A6E}"/>
              </a:ext>
            </a:extLst>
          </p:cNvPr>
          <p:cNvSpPr>
            <a:spLocks noGrp="1" noChangeArrowheads="1"/>
          </p:cNvSpPr>
          <p:nvPr>
            <p:ph type="body" idx="1"/>
          </p:nvPr>
        </p:nvSpPr>
        <p:spPr/>
        <p:txBody>
          <a:bodyPr/>
          <a:lstStyle/>
          <a:p>
            <a:endParaRPr lang="en-US" altLang="en-US"/>
          </a:p>
        </p:txBody>
      </p:sp>
      <p:pic>
        <p:nvPicPr>
          <p:cNvPr id="287748" name="Picture 4">
            <a:extLst>
              <a:ext uri="{FF2B5EF4-FFF2-40B4-BE49-F238E27FC236}">
                <a16:creationId xmlns:a16="http://schemas.microsoft.com/office/drawing/2014/main" id="{E64C5C82-2A70-3C16-5A1A-84DE3EE27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30388"/>
            <a:ext cx="7696200"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749" name="Text Box 5">
            <a:extLst>
              <a:ext uri="{FF2B5EF4-FFF2-40B4-BE49-F238E27FC236}">
                <a16:creationId xmlns:a16="http://schemas.microsoft.com/office/drawing/2014/main" id="{A32C7D70-7804-AB14-2E19-C737607D5D6C}"/>
              </a:ext>
            </a:extLst>
          </p:cNvPr>
          <p:cNvSpPr txBox="1">
            <a:spLocks noChangeArrowheads="1"/>
          </p:cNvSpPr>
          <p:nvPr/>
        </p:nvSpPr>
        <p:spPr bwMode="auto">
          <a:xfrm>
            <a:off x="3886200" y="46482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Working late at the sugar mill…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0EFF016-1E0D-8CE7-C71C-6E464521F023}"/>
              </a:ext>
            </a:extLst>
          </p:cNvPr>
          <p:cNvSpPr>
            <a:spLocks noGrp="1" noChangeArrowheads="1"/>
          </p:cNvSpPr>
          <p:nvPr>
            <p:ph type="title"/>
          </p:nvPr>
        </p:nvSpPr>
        <p:spPr/>
        <p:txBody>
          <a:bodyPr/>
          <a:lstStyle/>
          <a:p>
            <a:endParaRPr lang="en-US" altLang="en-US"/>
          </a:p>
        </p:txBody>
      </p:sp>
      <p:sp>
        <p:nvSpPr>
          <p:cNvPr id="12291" name="Rectangle 3">
            <a:extLst>
              <a:ext uri="{FF2B5EF4-FFF2-40B4-BE49-F238E27FC236}">
                <a16:creationId xmlns:a16="http://schemas.microsoft.com/office/drawing/2014/main" id="{79147C59-047D-BDA2-6F23-978607525033}"/>
              </a:ext>
            </a:extLst>
          </p:cNvPr>
          <p:cNvSpPr>
            <a:spLocks noGrp="1" noChangeArrowheads="1"/>
          </p:cNvSpPr>
          <p:nvPr>
            <p:ph type="body" idx="1"/>
          </p:nvPr>
        </p:nvSpPr>
        <p:spPr>
          <a:xfrm>
            <a:off x="457200" y="1600200"/>
            <a:ext cx="4343400" cy="4525963"/>
          </a:xfrm>
        </p:spPr>
        <p:txBody>
          <a:bodyPr/>
          <a:lstStyle/>
          <a:p>
            <a:pPr>
              <a:lnSpc>
                <a:spcPct val="80000"/>
              </a:lnSpc>
              <a:buFontTx/>
              <a:buNone/>
            </a:pPr>
            <a:r>
              <a:rPr lang="en-US" altLang="en-US" sz="2800" b="1"/>
              <a:t>Map and Globe Skills</a:t>
            </a:r>
          </a:p>
          <a:p>
            <a:pPr>
              <a:lnSpc>
                <a:spcPct val="80000"/>
              </a:lnSpc>
            </a:pPr>
            <a:r>
              <a:rPr lang="en-US" altLang="en-US" sz="2800" b="1"/>
              <a:t>Read a map, symbols, keys, etc. </a:t>
            </a:r>
            <a:endParaRPr lang="en-US" altLang="en-US" sz="2800"/>
          </a:p>
          <a:p>
            <a:pPr>
              <a:lnSpc>
                <a:spcPct val="80000"/>
              </a:lnSpc>
            </a:pPr>
            <a:r>
              <a:rPr lang="en-US" altLang="en-US" sz="2800" b="1"/>
              <a:t>Location, coordinates </a:t>
            </a:r>
            <a:endParaRPr lang="en-US" altLang="en-US" sz="2800"/>
          </a:p>
          <a:p>
            <a:pPr>
              <a:lnSpc>
                <a:spcPct val="80000"/>
              </a:lnSpc>
            </a:pPr>
            <a:r>
              <a:rPr lang="en-US" altLang="en-US" sz="2800" b="1"/>
              <a:t>Follow routes </a:t>
            </a:r>
            <a:endParaRPr lang="en-US" altLang="en-US" sz="2800"/>
          </a:p>
          <a:p>
            <a:pPr>
              <a:lnSpc>
                <a:spcPct val="80000"/>
              </a:lnSpc>
            </a:pPr>
            <a:r>
              <a:rPr lang="en-US" altLang="en-US" sz="2800" b="1"/>
              <a:t>Scale (the </a:t>
            </a:r>
            <a:r>
              <a:rPr lang="en-US" altLang="en-US" sz="2800" b="1">
                <a:hlinkClick r:id="rId3"/>
              </a:rPr>
              <a:t>HO train layout</a:t>
            </a:r>
            <a:r>
              <a:rPr lang="en-US" altLang="en-US" sz="2800" b="1"/>
              <a:t> is 1:87) and distance </a:t>
            </a:r>
            <a:endParaRPr lang="en-US" altLang="en-US" sz="2800"/>
          </a:p>
          <a:p>
            <a:pPr>
              <a:lnSpc>
                <a:spcPct val="80000"/>
              </a:lnSpc>
            </a:pPr>
            <a:r>
              <a:rPr lang="en-US" altLang="en-US" sz="2800" b="1"/>
              <a:t>Construction and use: a 3-D HO layout, </a:t>
            </a:r>
            <a:r>
              <a:rPr lang="en-US" altLang="en-US" sz="2800" b="1">
                <a:hlinkClick r:id="rId4"/>
              </a:rPr>
              <a:t>layout diagram</a:t>
            </a:r>
            <a:r>
              <a:rPr lang="en-US" altLang="en-US" sz="2800" b="1"/>
              <a:t> </a:t>
            </a:r>
            <a:endParaRPr lang="en-US" altLang="en-US" sz="2800"/>
          </a:p>
          <a:p>
            <a:pPr>
              <a:lnSpc>
                <a:spcPct val="80000"/>
              </a:lnSpc>
            </a:pPr>
            <a:endParaRPr lang="en-US" altLang="en-US" sz="2800"/>
          </a:p>
        </p:txBody>
      </p:sp>
      <p:pic>
        <p:nvPicPr>
          <p:cNvPr id="12292" name="Picture 4">
            <a:extLst>
              <a:ext uri="{FF2B5EF4-FFF2-40B4-BE49-F238E27FC236}">
                <a16:creationId xmlns:a16="http://schemas.microsoft.com/office/drawing/2014/main" id="{46632012-ED6A-997A-B8A3-FE1C91567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371600"/>
            <a:ext cx="3552825"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8F3A139-8124-657C-90B2-AC89FB9E2149}"/>
              </a:ext>
            </a:extLst>
          </p:cNvPr>
          <p:cNvSpPr>
            <a:spLocks noGrp="1" noChangeArrowheads="1"/>
          </p:cNvSpPr>
          <p:nvPr>
            <p:ph type="title"/>
          </p:nvPr>
        </p:nvSpPr>
        <p:spPr/>
        <p:txBody>
          <a:bodyPr/>
          <a:lstStyle/>
          <a:p>
            <a:endParaRPr lang="en-US" altLang="en-US"/>
          </a:p>
        </p:txBody>
      </p:sp>
      <p:sp>
        <p:nvSpPr>
          <p:cNvPr id="13315" name="Rectangle 3">
            <a:extLst>
              <a:ext uri="{FF2B5EF4-FFF2-40B4-BE49-F238E27FC236}">
                <a16:creationId xmlns:a16="http://schemas.microsoft.com/office/drawing/2014/main" id="{27D23FB5-3980-1E8C-8958-28BCF8C158A2}"/>
              </a:ext>
            </a:extLst>
          </p:cNvPr>
          <p:cNvSpPr>
            <a:spLocks noGrp="1" noChangeArrowheads="1"/>
          </p:cNvSpPr>
          <p:nvPr>
            <p:ph type="body" idx="1"/>
          </p:nvPr>
        </p:nvSpPr>
        <p:spPr>
          <a:xfrm>
            <a:off x="457200" y="1600200"/>
            <a:ext cx="4114800" cy="4525963"/>
          </a:xfrm>
        </p:spPr>
        <p:txBody>
          <a:bodyPr/>
          <a:lstStyle/>
          <a:p>
            <a:pPr>
              <a:buFontTx/>
              <a:buNone/>
            </a:pPr>
            <a:r>
              <a:rPr lang="en-US" altLang="en-US" sz="2800" b="1"/>
              <a:t>Critical Thinking</a:t>
            </a:r>
          </a:p>
          <a:p>
            <a:r>
              <a:rPr lang="en-US" altLang="en-US" sz="2800" b="1"/>
              <a:t>Evaluate and judge: search for and report on main ideas </a:t>
            </a:r>
            <a:endParaRPr lang="en-US" altLang="en-US" sz="2800"/>
          </a:p>
          <a:p>
            <a:r>
              <a:rPr lang="en-US" altLang="en-US" sz="2800" b="1"/>
              <a:t>Solve and conclude: cause and effect (train operations, among others) </a:t>
            </a:r>
            <a:endParaRPr lang="en-US" altLang="en-US" sz="2800"/>
          </a:p>
          <a:p>
            <a:endParaRPr lang="en-US" altLang="en-US" sz="2800"/>
          </a:p>
        </p:txBody>
      </p:sp>
      <p:pic>
        <p:nvPicPr>
          <p:cNvPr id="13316" name="Picture 4">
            <a:extLst>
              <a:ext uri="{FF2B5EF4-FFF2-40B4-BE49-F238E27FC236}">
                <a16:creationId xmlns:a16="http://schemas.microsoft.com/office/drawing/2014/main" id="{A25F0C09-C256-0160-C8FB-217228044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71600"/>
            <a:ext cx="3924300" cy="523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Rectangle 8">
            <a:extLst>
              <a:ext uri="{FF2B5EF4-FFF2-40B4-BE49-F238E27FC236}">
                <a16:creationId xmlns:a16="http://schemas.microsoft.com/office/drawing/2014/main" id="{BAD95B9E-EE59-95B6-7B4E-AFB54A9FECA8}"/>
              </a:ext>
            </a:extLst>
          </p:cNvPr>
          <p:cNvSpPr>
            <a:spLocks noGrp="1" noChangeArrowheads="1"/>
          </p:cNvSpPr>
          <p:nvPr>
            <p:ph type="title"/>
          </p:nvPr>
        </p:nvSpPr>
        <p:spPr/>
        <p:txBody>
          <a:bodyPr/>
          <a:lstStyle/>
          <a:p>
            <a:endParaRPr lang="en-US" altLang="en-US"/>
          </a:p>
        </p:txBody>
      </p:sp>
      <p:pic>
        <p:nvPicPr>
          <p:cNvPr id="27652" name="Picture 4">
            <a:extLst>
              <a:ext uri="{FF2B5EF4-FFF2-40B4-BE49-F238E27FC236}">
                <a16:creationId xmlns:a16="http://schemas.microsoft.com/office/drawing/2014/main" id="{1F417A6D-4AD6-B7A1-B263-3CB20FC11449}"/>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209800"/>
            <a:ext cx="4038600" cy="2227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5" name="Picture 7">
            <a:extLst>
              <a:ext uri="{FF2B5EF4-FFF2-40B4-BE49-F238E27FC236}">
                <a16:creationId xmlns:a16="http://schemas.microsoft.com/office/drawing/2014/main" id="{C462B747-41A3-D5F1-920B-0D05DFDC3092}"/>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76800" y="2209800"/>
            <a:ext cx="3962400" cy="2239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8" name="Text Box 10">
            <a:extLst>
              <a:ext uri="{FF2B5EF4-FFF2-40B4-BE49-F238E27FC236}">
                <a16:creationId xmlns:a16="http://schemas.microsoft.com/office/drawing/2014/main" id="{4E083F66-7EBF-7C4E-BCEF-BFB2A4F7B1BD}"/>
              </a:ext>
            </a:extLst>
          </p:cNvPr>
          <p:cNvSpPr txBox="1">
            <a:spLocks noChangeArrowheads="1"/>
          </p:cNvSpPr>
          <p:nvPr/>
        </p:nvSpPr>
        <p:spPr bwMode="auto">
          <a:xfrm>
            <a:off x="2895600" y="4572000"/>
            <a:ext cx="46482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T-Beam construction</a:t>
            </a:r>
          </a:p>
          <a:p>
            <a:pPr>
              <a:spcBef>
                <a:spcPct val="50000"/>
              </a:spcBef>
            </a:pPr>
            <a:r>
              <a:rPr lang="en-US" altLang="en-US" sz="3200"/>
              <a:t>Very light-weight</a:t>
            </a:r>
          </a:p>
          <a:p>
            <a:pPr>
              <a:spcBef>
                <a:spcPct val="50000"/>
              </a:spcBef>
            </a:pPr>
            <a:r>
              <a:rPr lang="en-US" altLang="en-US" sz="3200"/>
              <a:t>Super rigid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a:extLst>
              <a:ext uri="{FF2B5EF4-FFF2-40B4-BE49-F238E27FC236}">
                <a16:creationId xmlns:a16="http://schemas.microsoft.com/office/drawing/2014/main" id="{6326F90F-F1AF-14CD-3C57-4997D521094F}"/>
              </a:ext>
            </a:extLst>
          </p:cNvPr>
          <p:cNvSpPr>
            <a:spLocks noGrp="1" noChangeArrowheads="1"/>
          </p:cNvSpPr>
          <p:nvPr>
            <p:ph type="title"/>
          </p:nvPr>
        </p:nvSpPr>
        <p:spPr/>
        <p:txBody>
          <a:bodyPr/>
          <a:lstStyle/>
          <a:p>
            <a:endParaRPr lang="en-US" altLang="en-US"/>
          </a:p>
        </p:txBody>
      </p:sp>
      <p:pic>
        <p:nvPicPr>
          <p:cNvPr id="30724" name="Picture 4">
            <a:extLst>
              <a:ext uri="{FF2B5EF4-FFF2-40B4-BE49-F238E27FC236}">
                <a16:creationId xmlns:a16="http://schemas.microsoft.com/office/drawing/2014/main" id="{317E7C14-E1E6-5A30-7082-5D638F844907}"/>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676400"/>
            <a:ext cx="6553200" cy="474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9" name="Rectangle 5">
            <a:extLst>
              <a:ext uri="{FF2B5EF4-FFF2-40B4-BE49-F238E27FC236}">
                <a16:creationId xmlns:a16="http://schemas.microsoft.com/office/drawing/2014/main" id="{7A977BC4-89CF-F1C3-097B-DFB50314D18B}"/>
              </a:ext>
            </a:extLst>
          </p:cNvPr>
          <p:cNvSpPr>
            <a:spLocks noGrp="1" noChangeArrowheads="1"/>
          </p:cNvSpPr>
          <p:nvPr>
            <p:ph type="title"/>
          </p:nvPr>
        </p:nvSpPr>
        <p:spPr/>
        <p:txBody>
          <a:bodyPr/>
          <a:lstStyle/>
          <a:p>
            <a:endParaRPr lang="en-US" altLang="en-US"/>
          </a:p>
        </p:txBody>
      </p:sp>
      <p:pic>
        <p:nvPicPr>
          <p:cNvPr id="190468" name="Picture 4">
            <a:extLst>
              <a:ext uri="{FF2B5EF4-FFF2-40B4-BE49-F238E27FC236}">
                <a16:creationId xmlns:a16="http://schemas.microsoft.com/office/drawing/2014/main" id="{7F52B6B1-E25C-6BC3-255A-C1ED998772E4}"/>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690688"/>
            <a:ext cx="82296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71" name="Text Box 7">
            <a:extLst>
              <a:ext uri="{FF2B5EF4-FFF2-40B4-BE49-F238E27FC236}">
                <a16:creationId xmlns:a16="http://schemas.microsoft.com/office/drawing/2014/main" id="{0B6D3FEE-5BDB-A6C0-3BB4-414F78BC7651}"/>
              </a:ext>
            </a:extLst>
          </p:cNvPr>
          <p:cNvSpPr txBox="1">
            <a:spLocks noChangeArrowheads="1"/>
          </p:cNvSpPr>
          <p:nvPr/>
        </p:nvSpPr>
        <p:spPr bwMode="auto">
          <a:xfrm>
            <a:off x="228600" y="1600200"/>
            <a:ext cx="1600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From Hal’s book…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3" name="Rectangle 5">
            <a:extLst>
              <a:ext uri="{FF2B5EF4-FFF2-40B4-BE49-F238E27FC236}">
                <a16:creationId xmlns:a16="http://schemas.microsoft.com/office/drawing/2014/main" id="{EB15E9DF-4F32-D6DA-7BE5-26A5392AFA5E}"/>
              </a:ext>
            </a:extLst>
          </p:cNvPr>
          <p:cNvSpPr>
            <a:spLocks noGrp="1" noChangeArrowheads="1"/>
          </p:cNvSpPr>
          <p:nvPr>
            <p:ph type="title"/>
          </p:nvPr>
        </p:nvSpPr>
        <p:spPr/>
        <p:txBody>
          <a:bodyPr/>
          <a:lstStyle/>
          <a:p>
            <a:endParaRPr lang="en-US" altLang="en-US"/>
          </a:p>
        </p:txBody>
      </p:sp>
      <p:pic>
        <p:nvPicPr>
          <p:cNvPr id="186372" name="Picture 4">
            <a:extLst>
              <a:ext uri="{FF2B5EF4-FFF2-40B4-BE49-F238E27FC236}">
                <a16:creationId xmlns:a16="http://schemas.microsoft.com/office/drawing/2014/main" id="{22212B07-51E0-B6B2-1F7C-FE589CD301C9}"/>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576388"/>
            <a:ext cx="6781800" cy="508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1" name="Rectangle 5">
            <a:extLst>
              <a:ext uri="{FF2B5EF4-FFF2-40B4-BE49-F238E27FC236}">
                <a16:creationId xmlns:a16="http://schemas.microsoft.com/office/drawing/2014/main" id="{5283B582-337D-1FFF-7115-D2DD843BCBF1}"/>
              </a:ext>
            </a:extLst>
          </p:cNvPr>
          <p:cNvSpPr>
            <a:spLocks noGrp="1" noChangeArrowheads="1"/>
          </p:cNvSpPr>
          <p:nvPr>
            <p:ph type="title"/>
          </p:nvPr>
        </p:nvSpPr>
        <p:spPr/>
        <p:txBody>
          <a:bodyPr/>
          <a:lstStyle/>
          <a:p>
            <a:endParaRPr lang="en-US" altLang="en-US"/>
          </a:p>
        </p:txBody>
      </p:sp>
      <p:pic>
        <p:nvPicPr>
          <p:cNvPr id="188420" name="Picture 4">
            <a:extLst>
              <a:ext uri="{FF2B5EF4-FFF2-40B4-BE49-F238E27FC236}">
                <a16:creationId xmlns:a16="http://schemas.microsoft.com/office/drawing/2014/main" id="{46706A01-3BA2-C881-BB88-0BD22283E033}"/>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576388"/>
            <a:ext cx="6781800" cy="508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Rectangle 5">
            <a:extLst>
              <a:ext uri="{FF2B5EF4-FFF2-40B4-BE49-F238E27FC236}">
                <a16:creationId xmlns:a16="http://schemas.microsoft.com/office/drawing/2014/main" id="{B37271A8-DC1F-B769-4989-76E7A372FE9C}"/>
              </a:ext>
            </a:extLst>
          </p:cNvPr>
          <p:cNvSpPr>
            <a:spLocks noGrp="1" noChangeArrowheads="1"/>
          </p:cNvSpPr>
          <p:nvPr>
            <p:ph type="title"/>
          </p:nvPr>
        </p:nvSpPr>
        <p:spPr/>
        <p:txBody>
          <a:bodyPr/>
          <a:lstStyle/>
          <a:p>
            <a:endParaRPr lang="en-US" altLang="en-US"/>
          </a:p>
        </p:txBody>
      </p:sp>
      <p:pic>
        <p:nvPicPr>
          <p:cNvPr id="197636" name="Picture 4">
            <a:extLst>
              <a:ext uri="{FF2B5EF4-FFF2-40B4-BE49-F238E27FC236}">
                <a16:creationId xmlns:a16="http://schemas.microsoft.com/office/drawing/2014/main" id="{73FFAFA9-40F8-9CCA-0466-48065953F389}"/>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B7B7CAAD-F939-078F-250D-97A0A04E2229}"/>
              </a:ext>
            </a:extLst>
          </p:cNvPr>
          <p:cNvSpPr>
            <a:spLocks noGrp="1" noChangeArrowheads="1"/>
          </p:cNvSpPr>
          <p:nvPr>
            <p:ph type="title"/>
          </p:nvPr>
        </p:nvSpPr>
        <p:spPr/>
        <p:txBody>
          <a:bodyPr/>
          <a:lstStyle/>
          <a:p>
            <a:endParaRPr lang="en-US" altLang="en-US"/>
          </a:p>
        </p:txBody>
      </p:sp>
      <p:sp>
        <p:nvSpPr>
          <p:cNvPr id="254979" name="Rectangle 3">
            <a:extLst>
              <a:ext uri="{FF2B5EF4-FFF2-40B4-BE49-F238E27FC236}">
                <a16:creationId xmlns:a16="http://schemas.microsoft.com/office/drawing/2014/main" id="{0789881A-2BE3-4FE6-42BF-96294B57209A}"/>
              </a:ext>
            </a:extLst>
          </p:cNvPr>
          <p:cNvSpPr>
            <a:spLocks noGrp="1" noChangeArrowheads="1"/>
          </p:cNvSpPr>
          <p:nvPr>
            <p:ph type="body" idx="1"/>
          </p:nvPr>
        </p:nvSpPr>
        <p:spPr/>
        <p:txBody>
          <a:bodyPr/>
          <a:lstStyle/>
          <a:p>
            <a:endParaRPr lang="en-US" altLang="en-US"/>
          </a:p>
        </p:txBody>
      </p:sp>
      <p:pic>
        <p:nvPicPr>
          <p:cNvPr id="254980" name="Picture 4">
            <a:extLst>
              <a:ext uri="{FF2B5EF4-FFF2-40B4-BE49-F238E27FC236}">
                <a16:creationId xmlns:a16="http://schemas.microsoft.com/office/drawing/2014/main" id="{D9AADCFB-8B32-CE2A-AB70-96D3A3BC4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37" t="7277" r="26436" b="6926"/>
          <a:stretch>
            <a:fillRect/>
          </a:stretch>
        </p:blipFill>
        <p:spPr bwMode="auto">
          <a:xfrm>
            <a:off x="4572000" y="1295400"/>
            <a:ext cx="4071938" cy="5562600"/>
          </a:xfrm>
          <a:prstGeom prst="rect">
            <a:avLst/>
          </a:prstGeom>
          <a:noFill/>
          <a:extLst>
            <a:ext uri="{909E8E84-426E-40DD-AFC4-6F175D3DCCD1}">
              <a14:hiddenFill xmlns:a14="http://schemas.microsoft.com/office/drawing/2010/main">
                <a:solidFill>
                  <a:srgbClr val="FFFFFF"/>
                </a:solidFill>
              </a14:hiddenFill>
            </a:ext>
          </a:extLst>
        </p:spPr>
      </p:pic>
      <p:sp>
        <p:nvSpPr>
          <p:cNvPr id="254981" name="Text Box 5">
            <a:extLst>
              <a:ext uri="{FF2B5EF4-FFF2-40B4-BE49-F238E27FC236}">
                <a16:creationId xmlns:a16="http://schemas.microsoft.com/office/drawing/2014/main" id="{D4FA3A42-FBA2-B593-8DEC-ECD1B90CEDA1}"/>
              </a:ext>
            </a:extLst>
          </p:cNvPr>
          <p:cNvSpPr txBox="1">
            <a:spLocks noChangeArrowheads="1"/>
          </p:cNvSpPr>
          <p:nvPr/>
        </p:nvSpPr>
        <p:spPr bwMode="auto">
          <a:xfrm>
            <a:off x="228600" y="1981200"/>
            <a:ext cx="4343400"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Classroom space is limited. We were allowed a 4x8 area with walk-around area.</a:t>
            </a:r>
          </a:p>
          <a:p>
            <a:pPr>
              <a:spcBef>
                <a:spcPct val="50000"/>
              </a:spcBef>
            </a:pPr>
            <a:r>
              <a:rPr lang="en-US" altLang="en-US"/>
              <a:t>The layout was designed so that two operating crews could work, one on each side. The engineers (at the throttle) would be at the top, and two brakeman would be posted along each side to throw turnouts and toggles.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35F7E0D-107D-C345-2ECE-8B15F0076C3F}"/>
              </a:ext>
            </a:extLst>
          </p:cNvPr>
          <p:cNvSpPr>
            <a:spLocks noGrp="1" noChangeArrowheads="1"/>
          </p:cNvSpPr>
          <p:nvPr>
            <p:ph type="title"/>
          </p:nvPr>
        </p:nvSpPr>
        <p:spPr/>
        <p:txBody>
          <a:bodyPr/>
          <a:lstStyle/>
          <a:p>
            <a:endParaRPr lang="en-US" altLang="en-US"/>
          </a:p>
        </p:txBody>
      </p:sp>
      <p:sp>
        <p:nvSpPr>
          <p:cNvPr id="3075" name="Rectangle 3">
            <a:extLst>
              <a:ext uri="{FF2B5EF4-FFF2-40B4-BE49-F238E27FC236}">
                <a16:creationId xmlns:a16="http://schemas.microsoft.com/office/drawing/2014/main" id="{C384FA95-1D14-C0E9-44E1-DB37062255ED}"/>
              </a:ext>
            </a:extLst>
          </p:cNvPr>
          <p:cNvSpPr>
            <a:spLocks noGrp="1" noChangeArrowheads="1"/>
          </p:cNvSpPr>
          <p:nvPr>
            <p:ph type="body" idx="1"/>
          </p:nvPr>
        </p:nvSpPr>
        <p:spPr>
          <a:xfrm>
            <a:off x="457200" y="2057400"/>
            <a:ext cx="8229600" cy="4525963"/>
          </a:xfrm>
        </p:spPr>
        <p:txBody>
          <a:bodyPr/>
          <a:lstStyle/>
          <a:p>
            <a:r>
              <a:rPr lang="en-US" altLang="en-US" sz="4800"/>
              <a:t>Third Grade</a:t>
            </a:r>
          </a:p>
          <a:p>
            <a:r>
              <a:rPr lang="en-US" altLang="en-US" sz="4800"/>
              <a:t>Local History</a:t>
            </a:r>
          </a:p>
          <a:p>
            <a:r>
              <a:rPr lang="en-US" altLang="en-US" sz="4800"/>
              <a:t>Social Studies</a:t>
            </a:r>
          </a:p>
          <a:p>
            <a:r>
              <a:rPr lang="en-US" altLang="en-US" sz="4800"/>
              <a:t>Science</a:t>
            </a:r>
          </a:p>
        </p:txBody>
      </p:sp>
      <p:pic>
        <p:nvPicPr>
          <p:cNvPr id="3076" name="Picture 4">
            <a:extLst>
              <a:ext uri="{FF2B5EF4-FFF2-40B4-BE49-F238E27FC236}">
                <a16:creationId xmlns:a16="http://schemas.microsoft.com/office/drawing/2014/main" id="{10490CAC-5482-CAE4-0D25-9103ADA5E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057400"/>
            <a:ext cx="289083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451FF46-21CE-5515-A8E4-0B090C742537}"/>
              </a:ext>
            </a:extLst>
          </p:cNvPr>
          <p:cNvSpPr>
            <a:spLocks noGrp="1" noChangeArrowheads="1"/>
          </p:cNvSpPr>
          <p:nvPr>
            <p:ph type="title"/>
          </p:nvPr>
        </p:nvSpPr>
        <p:spPr/>
        <p:txBody>
          <a:bodyPr/>
          <a:lstStyle/>
          <a:p>
            <a:endParaRPr lang="en-US" altLang="en-US"/>
          </a:p>
        </p:txBody>
      </p:sp>
      <p:sp>
        <p:nvSpPr>
          <p:cNvPr id="32771" name="Rectangle 3">
            <a:extLst>
              <a:ext uri="{FF2B5EF4-FFF2-40B4-BE49-F238E27FC236}">
                <a16:creationId xmlns:a16="http://schemas.microsoft.com/office/drawing/2014/main" id="{695ADD8B-E56A-462C-E448-1D2DCE772383}"/>
              </a:ext>
            </a:extLst>
          </p:cNvPr>
          <p:cNvSpPr>
            <a:spLocks noGrp="1" noChangeArrowheads="1"/>
          </p:cNvSpPr>
          <p:nvPr>
            <p:ph type="body" idx="1"/>
          </p:nvPr>
        </p:nvSpPr>
        <p:spPr/>
        <p:txBody>
          <a:bodyPr/>
          <a:lstStyle/>
          <a:p>
            <a:endParaRPr lang="en-US" altLang="en-US"/>
          </a:p>
        </p:txBody>
      </p:sp>
      <p:pic>
        <p:nvPicPr>
          <p:cNvPr id="32772" name="Picture 4">
            <a:extLst>
              <a:ext uri="{FF2B5EF4-FFF2-40B4-BE49-F238E27FC236}">
                <a16:creationId xmlns:a16="http://schemas.microsoft.com/office/drawing/2014/main" id="{FF3544DD-0A8C-726E-0CFE-6171B1F1D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18764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a:extLst>
              <a:ext uri="{FF2B5EF4-FFF2-40B4-BE49-F238E27FC236}">
                <a16:creationId xmlns:a16="http://schemas.microsoft.com/office/drawing/2014/main" id="{C5FA5320-8EF1-1F1D-7623-93A6D9525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853"/>
          <a:stretch>
            <a:fillRect/>
          </a:stretch>
        </p:blipFill>
        <p:spPr bwMode="auto">
          <a:xfrm>
            <a:off x="6172200" y="3810000"/>
            <a:ext cx="234315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2775" name="Picture 7">
            <a:extLst>
              <a:ext uri="{FF2B5EF4-FFF2-40B4-BE49-F238E27FC236}">
                <a16:creationId xmlns:a16="http://schemas.microsoft.com/office/drawing/2014/main" id="{A0B885CC-9344-C975-5F90-2464EFBC50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920" t="10385" r="12582" b="8846"/>
          <a:stretch>
            <a:fillRect/>
          </a:stretch>
        </p:blipFill>
        <p:spPr bwMode="auto">
          <a:xfrm>
            <a:off x="4800600" y="1676400"/>
            <a:ext cx="17367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id="{1B14D0BB-522F-D871-355B-9ECF19D8D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048000"/>
            <a:ext cx="2578100" cy="3124200"/>
          </a:xfrm>
          <a:prstGeom prst="rect">
            <a:avLst/>
          </a:prstGeom>
          <a:noFill/>
          <a:extLst>
            <a:ext uri="{909E8E84-426E-40DD-AFC4-6F175D3DCCD1}">
              <a14:hiddenFill xmlns:a14="http://schemas.microsoft.com/office/drawing/2010/main">
                <a:solidFill>
                  <a:srgbClr val="FFFFFF"/>
                </a:solidFill>
              </a14:hiddenFill>
            </a:ext>
          </a:extLst>
        </p:spPr>
      </p:pic>
      <p:sp>
        <p:nvSpPr>
          <p:cNvPr id="32776" name="Text Box 8">
            <a:extLst>
              <a:ext uri="{FF2B5EF4-FFF2-40B4-BE49-F238E27FC236}">
                <a16:creationId xmlns:a16="http://schemas.microsoft.com/office/drawing/2014/main" id="{045E13FE-6435-456D-DAEB-9A969A5B6E18}"/>
              </a:ext>
            </a:extLst>
          </p:cNvPr>
          <p:cNvSpPr txBox="1">
            <a:spLocks noChangeArrowheads="1"/>
          </p:cNvSpPr>
          <p:nvPr/>
        </p:nvSpPr>
        <p:spPr bwMode="auto">
          <a:xfrm>
            <a:off x="609600" y="563880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Developing a logo…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4" name="Rectangle 12">
            <a:extLst>
              <a:ext uri="{FF2B5EF4-FFF2-40B4-BE49-F238E27FC236}">
                <a16:creationId xmlns:a16="http://schemas.microsoft.com/office/drawing/2014/main" id="{BD01761B-B042-6DFF-5499-C43631B740CA}"/>
              </a:ext>
            </a:extLst>
          </p:cNvPr>
          <p:cNvSpPr>
            <a:spLocks noGrp="1" noChangeArrowheads="1"/>
          </p:cNvSpPr>
          <p:nvPr>
            <p:ph type="title"/>
          </p:nvPr>
        </p:nvSpPr>
        <p:spPr/>
        <p:txBody>
          <a:bodyPr/>
          <a:lstStyle/>
          <a:p>
            <a:endParaRPr lang="en-US" altLang="en-US"/>
          </a:p>
        </p:txBody>
      </p:sp>
      <p:pic>
        <p:nvPicPr>
          <p:cNvPr id="33796" name="Picture 4">
            <a:extLst>
              <a:ext uri="{FF2B5EF4-FFF2-40B4-BE49-F238E27FC236}">
                <a16:creationId xmlns:a16="http://schemas.microsoft.com/office/drawing/2014/main" id="{3B49E638-7A7A-0391-7C5D-AE91F1EBE9C3}"/>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66800" y="1524000"/>
            <a:ext cx="3586163" cy="510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9" name="Text Box 7">
            <a:extLst>
              <a:ext uri="{FF2B5EF4-FFF2-40B4-BE49-F238E27FC236}">
                <a16:creationId xmlns:a16="http://schemas.microsoft.com/office/drawing/2014/main" id="{B083BDC4-B2A9-FAB6-ECBC-4A35C2D95FB3}"/>
              </a:ext>
            </a:extLst>
          </p:cNvPr>
          <p:cNvSpPr txBox="1">
            <a:spLocks noChangeArrowheads="1"/>
          </p:cNvSpPr>
          <p:nvPr/>
        </p:nvSpPr>
        <p:spPr bwMode="auto">
          <a:xfrm>
            <a:off x="5715000" y="17526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The Winner!</a:t>
            </a:r>
          </a:p>
        </p:txBody>
      </p:sp>
      <p:pic>
        <p:nvPicPr>
          <p:cNvPr id="33803" name="Picture 11">
            <a:extLst>
              <a:ext uri="{FF2B5EF4-FFF2-40B4-BE49-F238E27FC236}">
                <a16:creationId xmlns:a16="http://schemas.microsoft.com/office/drawing/2014/main" id="{DED4EC1B-BBC3-4125-7D6A-364FC1710D83}"/>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562600" y="2438400"/>
            <a:ext cx="2297113" cy="3352800"/>
          </a:xfrm>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7" name="Rectangle 5">
            <a:extLst>
              <a:ext uri="{FF2B5EF4-FFF2-40B4-BE49-F238E27FC236}">
                <a16:creationId xmlns:a16="http://schemas.microsoft.com/office/drawing/2014/main" id="{80367D99-02D3-0565-D750-301160169CB3}"/>
              </a:ext>
            </a:extLst>
          </p:cNvPr>
          <p:cNvSpPr>
            <a:spLocks noGrp="1" noChangeArrowheads="1"/>
          </p:cNvSpPr>
          <p:nvPr>
            <p:ph type="title"/>
          </p:nvPr>
        </p:nvSpPr>
        <p:spPr/>
        <p:txBody>
          <a:bodyPr/>
          <a:lstStyle/>
          <a:p>
            <a:endParaRPr lang="en-US" altLang="en-US"/>
          </a:p>
        </p:txBody>
      </p:sp>
      <p:pic>
        <p:nvPicPr>
          <p:cNvPr id="289796" name="Picture 4">
            <a:extLst>
              <a:ext uri="{FF2B5EF4-FFF2-40B4-BE49-F238E27FC236}">
                <a16:creationId xmlns:a16="http://schemas.microsoft.com/office/drawing/2014/main" id="{26A0BC8C-4E7A-1351-D35A-BB0FD49905A7}"/>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00400" y="1981200"/>
            <a:ext cx="2895600" cy="2189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9799" name="Text Box 7">
            <a:extLst>
              <a:ext uri="{FF2B5EF4-FFF2-40B4-BE49-F238E27FC236}">
                <a16:creationId xmlns:a16="http://schemas.microsoft.com/office/drawing/2014/main" id="{F69E03F1-0006-8A50-8B7B-9E17844C5FB8}"/>
              </a:ext>
            </a:extLst>
          </p:cNvPr>
          <p:cNvSpPr txBox="1">
            <a:spLocks noChangeArrowheads="1"/>
          </p:cNvSpPr>
          <p:nvPr/>
        </p:nvSpPr>
        <p:spPr bwMode="auto">
          <a:xfrm>
            <a:off x="1676400" y="4495800"/>
            <a:ext cx="6629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Name tags: particularly for field trips, but also to help visitors to the classroom (like the two railroaders leading the class).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a:extLst>
              <a:ext uri="{FF2B5EF4-FFF2-40B4-BE49-F238E27FC236}">
                <a16:creationId xmlns:a16="http://schemas.microsoft.com/office/drawing/2014/main" id="{A2A0CF65-6D49-A68A-D9CB-29019FB95AF6}"/>
              </a:ext>
            </a:extLst>
          </p:cNvPr>
          <p:cNvSpPr>
            <a:spLocks noGrp="1" noChangeArrowheads="1"/>
          </p:cNvSpPr>
          <p:nvPr>
            <p:ph type="title"/>
          </p:nvPr>
        </p:nvSpPr>
        <p:spPr/>
        <p:txBody>
          <a:bodyPr/>
          <a:lstStyle/>
          <a:p>
            <a:endParaRPr lang="en-US" altLang="en-US"/>
          </a:p>
        </p:txBody>
      </p:sp>
      <p:pic>
        <p:nvPicPr>
          <p:cNvPr id="41988" name="Picture 4">
            <a:extLst>
              <a:ext uri="{FF2B5EF4-FFF2-40B4-BE49-F238E27FC236}">
                <a16:creationId xmlns:a16="http://schemas.microsoft.com/office/drawing/2014/main" id="{6362390B-9DEA-F643-752F-AECFD44C577C}"/>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l="13661" t="23570" r="28442" b="20869"/>
          <a:stretch>
            <a:fillRect/>
          </a:stretch>
        </p:blipFill>
        <p:spPr>
          <a:xfrm>
            <a:off x="2133600" y="1401763"/>
            <a:ext cx="6858000" cy="5262562"/>
          </a:xfrm>
          <a:noFill/>
          <a:ln/>
        </p:spPr>
      </p:pic>
      <p:sp>
        <p:nvSpPr>
          <p:cNvPr id="41991" name="Text Box 7">
            <a:extLst>
              <a:ext uri="{FF2B5EF4-FFF2-40B4-BE49-F238E27FC236}">
                <a16:creationId xmlns:a16="http://schemas.microsoft.com/office/drawing/2014/main" id="{AE9D4928-5219-92C7-B8E8-7207A1AB72D5}"/>
              </a:ext>
            </a:extLst>
          </p:cNvPr>
          <p:cNvSpPr txBox="1">
            <a:spLocks noChangeArrowheads="1"/>
          </p:cNvSpPr>
          <p:nvPr/>
        </p:nvSpPr>
        <p:spPr bwMode="auto">
          <a:xfrm>
            <a:off x="0" y="2667000"/>
            <a:ext cx="2057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Classroom Presentations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1" name="Rectangle 5">
            <a:extLst>
              <a:ext uri="{FF2B5EF4-FFF2-40B4-BE49-F238E27FC236}">
                <a16:creationId xmlns:a16="http://schemas.microsoft.com/office/drawing/2014/main" id="{4837A5E4-A7A0-92BB-60C3-E0282FF5250F}"/>
              </a:ext>
            </a:extLst>
          </p:cNvPr>
          <p:cNvSpPr>
            <a:spLocks noGrp="1" noChangeArrowheads="1"/>
          </p:cNvSpPr>
          <p:nvPr>
            <p:ph type="title"/>
          </p:nvPr>
        </p:nvSpPr>
        <p:spPr/>
        <p:txBody>
          <a:bodyPr/>
          <a:lstStyle/>
          <a:p>
            <a:endParaRPr lang="en-US" altLang="en-US"/>
          </a:p>
        </p:txBody>
      </p:sp>
      <p:pic>
        <p:nvPicPr>
          <p:cNvPr id="203780" name="Picture 4">
            <a:extLst>
              <a:ext uri="{FF2B5EF4-FFF2-40B4-BE49-F238E27FC236}">
                <a16:creationId xmlns:a16="http://schemas.microsoft.com/office/drawing/2014/main" id="{5BA2D2EC-B85A-677E-018F-4834413B9135}"/>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552575"/>
            <a:ext cx="6629400" cy="5151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9" name="Rectangle 5">
            <a:extLst>
              <a:ext uri="{FF2B5EF4-FFF2-40B4-BE49-F238E27FC236}">
                <a16:creationId xmlns:a16="http://schemas.microsoft.com/office/drawing/2014/main" id="{61CB73CC-E902-E029-6BAB-6997EFA7A196}"/>
              </a:ext>
            </a:extLst>
          </p:cNvPr>
          <p:cNvSpPr>
            <a:spLocks noGrp="1" noChangeArrowheads="1"/>
          </p:cNvSpPr>
          <p:nvPr>
            <p:ph type="title"/>
          </p:nvPr>
        </p:nvSpPr>
        <p:spPr/>
        <p:txBody>
          <a:bodyPr/>
          <a:lstStyle/>
          <a:p>
            <a:endParaRPr lang="en-US" altLang="en-US"/>
          </a:p>
        </p:txBody>
      </p:sp>
      <p:pic>
        <p:nvPicPr>
          <p:cNvPr id="200708" name="Picture 4">
            <a:extLst>
              <a:ext uri="{FF2B5EF4-FFF2-40B4-BE49-F238E27FC236}">
                <a16:creationId xmlns:a16="http://schemas.microsoft.com/office/drawing/2014/main" id="{06B7211B-9FD2-E2C8-D946-C19FB289674E}"/>
              </a:ext>
            </a:extLst>
          </p:cNvPr>
          <p:cNvPicPr>
            <a:picLocks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687513"/>
            <a:ext cx="7696200" cy="4881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17E9C604-162C-80E4-E2F1-E0515379D0F5}"/>
              </a:ext>
            </a:extLst>
          </p:cNvPr>
          <p:cNvSpPr>
            <a:spLocks noGrp="1" noChangeArrowheads="1"/>
          </p:cNvSpPr>
          <p:nvPr>
            <p:ph type="title"/>
          </p:nvPr>
        </p:nvSpPr>
        <p:spPr/>
        <p:txBody>
          <a:bodyPr/>
          <a:lstStyle/>
          <a:p>
            <a:endParaRPr lang="en-US" altLang="en-US"/>
          </a:p>
        </p:txBody>
      </p:sp>
      <p:sp>
        <p:nvSpPr>
          <p:cNvPr id="248835" name="Rectangle 3">
            <a:extLst>
              <a:ext uri="{FF2B5EF4-FFF2-40B4-BE49-F238E27FC236}">
                <a16:creationId xmlns:a16="http://schemas.microsoft.com/office/drawing/2014/main" id="{F3026DEF-0B8C-ACD3-AD84-79A941D7CC9D}"/>
              </a:ext>
            </a:extLst>
          </p:cNvPr>
          <p:cNvSpPr>
            <a:spLocks noGrp="1" noChangeArrowheads="1"/>
          </p:cNvSpPr>
          <p:nvPr>
            <p:ph type="body" idx="1"/>
          </p:nvPr>
        </p:nvSpPr>
        <p:spPr/>
        <p:txBody>
          <a:bodyPr/>
          <a:lstStyle/>
          <a:p>
            <a:endParaRPr lang="en-US" altLang="en-US"/>
          </a:p>
        </p:txBody>
      </p:sp>
      <p:pic>
        <p:nvPicPr>
          <p:cNvPr id="248836" name="Picture 4">
            <a:extLst>
              <a:ext uri="{FF2B5EF4-FFF2-40B4-BE49-F238E27FC236}">
                <a16:creationId xmlns:a16="http://schemas.microsoft.com/office/drawing/2014/main" id="{D1E45E40-510E-02E8-AF5F-5CEA76845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3" y="1409700"/>
            <a:ext cx="6624637" cy="5024438"/>
          </a:xfrm>
          <a:prstGeom prst="rect">
            <a:avLst/>
          </a:prstGeom>
          <a:noFill/>
          <a:extLst>
            <a:ext uri="{909E8E84-426E-40DD-AFC4-6F175D3DCCD1}">
              <a14:hiddenFill xmlns:a14="http://schemas.microsoft.com/office/drawing/2010/main">
                <a:solidFill>
                  <a:srgbClr val="FFFFFF"/>
                </a:solidFill>
              </a14:hiddenFill>
            </a:ext>
          </a:extLst>
        </p:spPr>
      </p:pic>
      <p:sp>
        <p:nvSpPr>
          <p:cNvPr id="248837" name="Text Box 5">
            <a:extLst>
              <a:ext uri="{FF2B5EF4-FFF2-40B4-BE49-F238E27FC236}">
                <a16:creationId xmlns:a16="http://schemas.microsoft.com/office/drawing/2014/main" id="{4FC3706E-20C4-18DA-2FB7-59A4701555F5}"/>
              </a:ext>
            </a:extLst>
          </p:cNvPr>
          <p:cNvSpPr txBox="1">
            <a:spLocks noChangeArrowheads="1"/>
          </p:cNvSpPr>
          <p:nvPr/>
        </p:nvSpPr>
        <p:spPr bwMode="auto">
          <a:xfrm>
            <a:off x="152400" y="1981200"/>
            <a:ext cx="1524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Slides about the history of the Santa Maria Valley Railroad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EEB4C12B-7C88-FC92-94F3-81214C7C99EF}"/>
              </a:ext>
            </a:extLst>
          </p:cNvPr>
          <p:cNvSpPr>
            <a:spLocks noGrp="1" noChangeArrowheads="1"/>
          </p:cNvSpPr>
          <p:nvPr>
            <p:ph type="title"/>
          </p:nvPr>
        </p:nvSpPr>
        <p:spPr/>
        <p:txBody>
          <a:bodyPr/>
          <a:lstStyle/>
          <a:p>
            <a:endParaRPr lang="en-US" altLang="en-US"/>
          </a:p>
        </p:txBody>
      </p:sp>
      <p:sp>
        <p:nvSpPr>
          <p:cNvPr id="250883" name="Rectangle 3">
            <a:extLst>
              <a:ext uri="{FF2B5EF4-FFF2-40B4-BE49-F238E27FC236}">
                <a16:creationId xmlns:a16="http://schemas.microsoft.com/office/drawing/2014/main" id="{F31E2C1F-8E1B-4614-6C2D-F91E3637FDA4}"/>
              </a:ext>
            </a:extLst>
          </p:cNvPr>
          <p:cNvSpPr>
            <a:spLocks noGrp="1" noChangeArrowheads="1"/>
          </p:cNvSpPr>
          <p:nvPr>
            <p:ph type="body" idx="1"/>
          </p:nvPr>
        </p:nvSpPr>
        <p:spPr/>
        <p:txBody>
          <a:bodyPr/>
          <a:lstStyle/>
          <a:p>
            <a:endParaRPr lang="en-US" altLang="en-US"/>
          </a:p>
        </p:txBody>
      </p:sp>
      <p:pic>
        <p:nvPicPr>
          <p:cNvPr id="250884" name="Picture 4">
            <a:extLst>
              <a:ext uri="{FF2B5EF4-FFF2-40B4-BE49-F238E27FC236}">
                <a16:creationId xmlns:a16="http://schemas.microsoft.com/office/drawing/2014/main" id="{D1F230D1-5ABE-926F-FB42-06BD91597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8372475" cy="489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0138B620-4CD0-0F25-305A-1786F720322D}"/>
              </a:ext>
            </a:extLst>
          </p:cNvPr>
          <p:cNvSpPr>
            <a:spLocks noGrp="1" noChangeArrowheads="1"/>
          </p:cNvSpPr>
          <p:nvPr>
            <p:ph type="title"/>
          </p:nvPr>
        </p:nvSpPr>
        <p:spPr/>
        <p:txBody>
          <a:bodyPr/>
          <a:lstStyle/>
          <a:p>
            <a:endParaRPr lang="en-US" altLang="en-US"/>
          </a:p>
        </p:txBody>
      </p:sp>
      <p:sp>
        <p:nvSpPr>
          <p:cNvPr id="252931" name="Rectangle 3">
            <a:extLst>
              <a:ext uri="{FF2B5EF4-FFF2-40B4-BE49-F238E27FC236}">
                <a16:creationId xmlns:a16="http://schemas.microsoft.com/office/drawing/2014/main" id="{1A158AA0-FDCE-C3A5-3E87-4CBEC4FAE255}"/>
              </a:ext>
            </a:extLst>
          </p:cNvPr>
          <p:cNvSpPr>
            <a:spLocks noGrp="1" noChangeArrowheads="1"/>
          </p:cNvSpPr>
          <p:nvPr>
            <p:ph type="body" idx="1"/>
          </p:nvPr>
        </p:nvSpPr>
        <p:spPr/>
        <p:txBody>
          <a:bodyPr/>
          <a:lstStyle/>
          <a:p>
            <a:endParaRPr lang="en-US" altLang="en-US"/>
          </a:p>
        </p:txBody>
      </p:sp>
      <p:pic>
        <p:nvPicPr>
          <p:cNvPr id="252932" name="Picture 4">
            <a:extLst>
              <a:ext uri="{FF2B5EF4-FFF2-40B4-BE49-F238E27FC236}">
                <a16:creationId xmlns:a16="http://schemas.microsoft.com/office/drawing/2014/main" id="{972A5DFF-660E-B102-ABA4-4E9F1C87E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6858000" cy="5170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a:extLst>
              <a:ext uri="{FF2B5EF4-FFF2-40B4-BE49-F238E27FC236}">
                <a16:creationId xmlns:a16="http://schemas.microsoft.com/office/drawing/2014/main" id="{DE7BE200-655B-BFBB-3300-989160586A38}"/>
              </a:ext>
            </a:extLst>
          </p:cNvPr>
          <p:cNvSpPr>
            <a:spLocks noGrp="1" noChangeArrowheads="1"/>
          </p:cNvSpPr>
          <p:nvPr>
            <p:ph type="title"/>
          </p:nvPr>
        </p:nvSpPr>
        <p:spPr/>
        <p:txBody>
          <a:bodyPr/>
          <a:lstStyle/>
          <a:p>
            <a:endParaRPr lang="en-US" altLang="en-US"/>
          </a:p>
        </p:txBody>
      </p:sp>
      <p:sp>
        <p:nvSpPr>
          <p:cNvPr id="44039" name="Text Box 7">
            <a:extLst>
              <a:ext uri="{FF2B5EF4-FFF2-40B4-BE49-F238E27FC236}">
                <a16:creationId xmlns:a16="http://schemas.microsoft.com/office/drawing/2014/main" id="{4E3AA473-1380-F86D-7C12-1D750765B3DA}"/>
              </a:ext>
            </a:extLst>
          </p:cNvPr>
          <p:cNvSpPr txBox="1">
            <a:spLocks noChangeArrowheads="1"/>
          </p:cNvSpPr>
          <p:nvPr/>
        </p:nvSpPr>
        <p:spPr bwMode="auto">
          <a:xfrm>
            <a:off x="6172200" y="4572000"/>
            <a:ext cx="2362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We planted sugar beet seeds.</a:t>
            </a:r>
          </a:p>
        </p:txBody>
      </p:sp>
      <p:pic>
        <p:nvPicPr>
          <p:cNvPr id="44041" name="Picture 9">
            <a:extLst>
              <a:ext uri="{FF2B5EF4-FFF2-40B4-BE49-F238E27FC236}">
                <a16:creationId xmlns:a16="http://schemas.microsoft.com/office/drawing/2014/main" id="{42FF6ADB-A7F0-6BF5-2503-36BEA8168B8C}"/>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7400" y="1295400"/>
            <a:ext cx="3962400" cy="528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FDE5075-0CAE-F01C-63F8-8257BA95F196}"/>
              </a:ext>
            </a:extLst>
          </p:cNvPr>
          <p:cNvSpPr>
            <a:spLocks noGrp="1" noChangeArrowheads="1"/>
          </p:cNvSpPr>
          <p:nvPr>
            <p:ph type="title"/>
          </p:nvPr>
        </p:nvSpPr>
        <p:spPr/>
        <p:txBody>
          <a:bodyPr/>
          <a:lstStyle/>
          <a:p>
            <a:endParaRPr lang="en-US" altLang="en-US"/>
          </a:p>
        </p:txBody>
      </p:sp>
      <p:sp>
        <p:nvSpPr>
          <p:cNvPr id="4099" name="Rectangle 3">
            <a:extLst>
              <a:ext uri="{FF2B5EF4-FFF2-40B4-BE49-F238E27FC236}">
                <a16:creationId xmlns:a16="http://schemas.microsoft.com/office/drawing/2014/main" id="{74D1A026-0E33-3B30-E776-9C3643427C88}"/>
              </a:ext>
            </a:extLst>
          </p:cNvPr>
          <p:cNvSpPr>
            <a:spLocks noGrp="1" noChangeArrowheads="1"/>
          </p:cNvSpPr>
          <p:nvPr>
            <p:ph type="body" idx="1"/>
          </p:nvPr>
        </p:nvSpPr>
        <p:spPr>
          <a:xfrm>
            <a:off x="457200" y="1600200"/>
            <a:ext cx="4724400" cy="4525963"/>
          </a:xfrm>
        </p:spPr>
        <p:txBody>
          <a:bodyPr/>
          <a:lstStyle/>
          <a:p>
            <a:pPr>
              <a:lnSpc>
                <a:spcPct val="80000"/>
              </a:lnSpc>
              <a:buFontTx/>
              <a:buNone/>
            </a:pPr>
            <a:r>
              <a:rPr lang="en-US" altLang="en-US" b="1"/>
              <a:t>Art</a:t>
            </a:r>
          </a:p>
          <a:p>
            <a:pPr>
              <a:lnSpc>
                <a:spcPct val="80000"/>
              </a:lnSpc>
            </a:pPr>
            <a:r>
              <a:rPr lang="en-US" altLang="en-US" sz="2400" b="1"/>
              <a:t>Design the logo </a:t>
            </a:r>
            <a:endParaRPr lang="en-US" altLang="en-US" sz="2400"/>
          </a:p>
          <a:p>
            <a:pPr>
              <a:lnSpc>
                <a:spcPct val="80000"/>
              </a:lnSpc>
            </a:pPr>
            <a:r>
              <a:rPr lang="en-US" altLang="en-US" sz="2400" b="1"/>
              <a:t>3-D drawings of historical buildings (pictured at right) </a:t>
            </a:r>
            <a:endParaRPr lang="en-US" altLang="en-US" sz="2400"/>
          </a:p>
          <a:p>
            <a:pPr>
              <a:lnSpc>
                <a:spcPct val="80000"/>
              </a:lnSpc>
            </a:pPr>
            <a:r>
              <a:rPr lang="en-US" altLang="en-US" sz="2400" b="1"/>
              <a:t>Timeline images</a:t>
            </a:r>
            <a:endParaRPr lang="en-US" altLang="en-US" sz="2400"/>
          </a:p>
          <a:p>
            <a:pPr>
              <a:lnSpc>
                <a:spcPct val="80000"/>
              </a:lnSpc>
            </a:pPr>
            <a:r>
              <a:rPr lang="en-US" altLang="en-US" sz="2400" b="1"/>
              <a:t>Modeling of ground and structures on the HO Layout </a:t>
            </a:r>
            <a:endParaRPr lang="en-US" altLang="en-US" sz="2400"/>
          </a:p>
          <a:p>
            <a:pPr>
              <a:lnSpc>
                <a:spcPct val="80000"/>
              </a:lnSpc>
            </a:pPr>
            <a:r>
              <a:rPr lang="en-US" altLang="en-US" sz="2400" b="1"/>
              <a:t>Drawings for the Thank You Notes for the 3 field trips</a:t>
            </a:r>
            <a:endParaRPr lang="en-US" altLang="en-US" sz="2400"/>
          </a:p>
          <a:p>
            <a:pPr>
              <a:lnSpc>
                <a:spcPct val="80000"/>
              </a:lnSpc>
            </a:pPr>
            <a:r>
              <a:rPr lang="en-US" altLang="en-US" sz="2400" b="1"/>
              <a:t>Illustrations for their short story and for their final report.</a:t>
            </a:r>
            <a:r>
              <a:rPr lang="en-US" altLang="en-US" sz="2400"/>
              <a:t> </a:t>
            </a:r>
          </a:p>
        </p:txBody>
      </p:sp>
      <p:pic>
        <p:nvPicPr>
          <p:cNvPr id="4101" name="Picture 5">
            <a:extLst>
              <a:ext uri="{FF2B5EF4-FFF2-40B4-BE49-F238E27FC236}">
                <a16:creationId xmlns:a16="http://schemas.microsoft.com/office/drawing/2014/main" id="{B11FDE5B-91FA-22DC-AB6D-7E843C8AA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66875"/>
            <a:ext cx="34290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5">
            <a:extLst>
              <a:ext uri="{FF2B5EF4-FFF2-40B4-BE49-F238E27FC236}">
                <a16:creationId xmlns:a16="http://schemas.microsoft.com/office/drawing/2014/main" id="{056F5E9D-1075-D7E3-93C6-5D90B47CD202}"/>
              </a:ext>
            </a:extLst>
          </p:cNvPr>
          <p:cNvSpPr>
            <a:spLocks noGrp="1" noChangeArrowheads="1"/>
          </p:cNvSpPr>
          <p:nvPr>
            <p:ph type="title"/>
          </p:nvPr>
        </p:nvSpPr>
        <p:spPr/>
        <p:txBody>
          <a:bodyPr/>
          <a:lstStyle/>
          <a:p>
            <a:endParaRPr lang="en-US" altLang="en-US"/>
          </a:p>
        </p:txBody>
      </p:sp>
      <p:pic>
        <p:nvPicPr>
          <p:cNvPr id="46084" name="Picture 4">
            <a:extLst>
              <a:ext uri="{FF2B5EF4-FFF2-40B4-BE49-F238E27FC236}">
                <a16:creationId xmlns:a16="http://schemas.microsoft.com/office/drawing/2014/main" id="{BFEE9F85-6BFD-904D-516B-0AEA4BC355E6}"/>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2286000"/>
            <a:ext cx="6934200" cy="4300538"/>
          </a:xfrm>
          <a:noFill/>
          <a:ln/>
        </p:spPr>
      </p:pic>
      <p:sp>
        <p:nvSpPr>
          <p:cNvPr id="46087" name="Text Box 7">
            <a:extLst>
              <a:ext uri="{FF2B5EF4-FFF2-40B4-BE49-F238E27FC236}">
                <a16:creationId xmlns:a16="http://schemas.microsoft.com/office/drawing/2014/main" id="{4BC4B3FC-74B9-A208-696E-227943899A0E}"/>
              </a:ext>
            </a:extLst>
          </p:cNvPr>
          <p:cNvSpPr txBox="1">
            <a:spLocks noChangeArrowheads="1"/>
          </p:cNvSpPr>
          <p:nvPr/>
        </p:nvSpPr>
        <p:spPr bwMode="auto">
          <a:xfrm>
            <a:off x="609600" y="16764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Layout arrives in the classroom. Lots of finishing needed…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a:extLst>
              <a:ext uri="{FF2B5EF4-FFF2-40B4-BE49-F238E27FC236}">
                <a16:creationId xmlns:a16="http://schemas.microsoft.com/office/drawing/2014/main" id="{DAE7CD36-6C3B-01CD-D711-F798D63453D3}"/>
              </a:ext>
            </a:extLst>
          </p:cNvPr>
          <p:cNvSpPr>
            <a:spLocks noGrp="1" noChangeArrowheads="1"/>
          </p:cNvSpPr>
          <p:nvPr>
            <p:ph type="title"/>
          </p:nvPr>
        </p:nvSpPr>
        <p:spPr/>
        <p:txBody>
          <a:bodyPr/>
          <a:lstStyle/>
          <a:p>
            <a:endParaRPr lang="en-US" altLang="en-US"/>
          </a:p>
        </p:txBody>
      </p:sp>
      <p:pic>
        <p:nvPicPr>
          <p:cNvPr id="219140" name="Picture 4">
            <a:extLst>
              <a:ext uri="{FF2B5EF4-FFF2-40B4-BE49-F238E27FC236}">
                <a16:creationId xmlns:a16="http://schemas.microsoft.com/office/drawing/2014/main" id="{73E18EDC-8AB2-A5B1-EADC-40030439861C}"/>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a:extLst>
              <a:ext uri="{FF2B5EF4-FFF2-40B4-BE49-F238E27FC236}">
                <a16:creationId xmlns:a16="http://schemas.microsoft.com/office/drawing/2014/main" id="{A16D783E-F581-6F22-F728-DF16D8B64B3A}"/>
              </a:ext>
            </a:extLst>
          </p:cNvPr>
          <p:cNvSpPr>
            <a:spLocks noGrp="1" noChangeArrowheads="1"/>
          </p:cNvSpPr>
          <p:nvPr>
            <p:ph type="title"/>
          </p:nvPr>
        </p:nvSpPr>
        <p:spPr/>
        <p:txBody>
          <a:bodyPr/>
          <a:lstStyle/>
          <a:p>
            <a:endParaRPr lang="en-US" altLang="en-US"/>
          </a:p>
        </p:txBody>
      </p:sp>
      <p:pic>
        <p:nvPicPr>
          <p:cNvPr id="221188" name="Picture 4">
            <a:extLst>
              <a:ext uri="{FF2B5EF4-FFF2-40B4-BE49-F238E27FC236}">
                <a16:creationId xmlns:a16="http://schemas.microsoft.com/office/drawing/2014/main" id="{CD38CA71-ED50-AE0E-08CC-684587B4C029}"/>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0392FAB5-BF0D-1661-5E16-4E9645EFE877}"/>
              </a:ext>
            </a:extLst>
          </p:cNvPr>
          <p:cNvSpPr>
            <a:spLocks noGrp="1" noChangeArrowheads="1"/>
          </p:cNvSpPr>
          <p:nvPr>
            <p:ph type="title"/>
          </p:nvPr>
        </p:nvSpPr>
        <p:spPr/>
        <p:txBody>
          <a:bodyPr/>
          <a:lstStyle/>
          <a:p>
            <a:endParaRPr lang="en-US" altLang="en-US"/>
          </a:p>
        </p:txBody>
      </p:sp>
      <p:sp>
        <p:nvSpPr>
          <p:cNvPr id="279555" name="Rectangle 3">
            <a:extLst>
              <a:ext uri="{FF2B5EF4-FFF2-40B4-BE49-F238E27FC236}">
                <a16:creationId xmlns:a16="http://schemas.microsoft.com/office/drawing/2014/main" id="{4777C8F4-C80B-EC3A-22A9-039AF5E55FA4}"/>
              </a:ext>
            </a:extLst>
          </p:cNvPr>
          <p:cNvSpPr>
            <a:spLocks noGrp="1" noChangeArrowheads="1"/>
          </p:cNvSpPr>
          <p:nvPr>
            <p:ph type="body" idx="1"/>
          </p:nvPr>
        </p:nvSpPr>
        <p:spPr/>
        <p:txBody>
          <a:bodyPr/>
          <a:lstStyle/>
          <a:p>
            <a:endParaRPr lang="en-US" altLang="en-US"/>
          </a:p>
        </p:txBody>
      </p:sp>
      <p:pic>
        <p:nvPicPr>
          <p:cNvPr id="279556" name="Picture 4">
            <a:extLst>
              <a:ext uri="{FF2B5EF4-FFF2-40B4-BE49-F238E27FC236}">
                <a16:creationId xmlns:a16="http://schemas.microsoft.com/office/drawing/2014/main" id="{5C19B2B4-616B-2529-1EC2-60AAEDF03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5" t="13542" r="26563" b="6250"/>
          <a:stretch>
            <a:fillRect/>
          </a:stretch>
        </p:blipFill>
        <p:spPr bwMode="auto">
          <a:xfrm>
            <a:off x="2686050" y="1295400"/>
            <a:ext cx="4189413"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5" name="Rectangle 5">
            <a:extLst>
              <a:ext uri="{FF2B5EF4-FFF2-40B4-BE49-F238E27FC236}">
                <a16:creationId xmlns:a16="http://schemas.microsoft.com/office/drawing/2014/main" id="{4AA17055-58C1-D675-B78E-D62C3BB3D8EC}"/>
              </a:ext>
            </a:extLst>
          </p:cNvPr>
          <p:cNvSpPr>
            <a:spLocks noGrp="1" noChangeArrowheads="1"/>
          </p:cNvSpPr>
          <p:nvPr>
            <p:ph type="title"/>
          </p:nvPr>
        </p:nvSpPr>
        <p:spPr/>
        <p:txBody>
          <a:bodyPr/>
          <a:lstStyle/>
          <a:p>
            <a:endParaRPr lang="en-US" altLang="en-US"/>
          </a:p>
        </p:txBody>
      </p:sp>
      <p:pic>
        <p:nvPicPr>
          <p:cNvPr id="225284" name="Picture 4">
            <a:extLst>
              <a:ext uri="{FF2B5EF4-FFF2-40B4-BE49-F238E27FC236}">
                <a16:creationId xmlns:a16="http://schemas.microsoft.com/office/drawing/2014/main" id="{EED2DCBE-D6C6-5110-EFEA-65B3DD141427}"/>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6" name="Rectangle 8">
            <a:extLst>
              <a:ext uri="{FF2B5EF4-FFF2-40B4-BE49-F238E27FC236}">
                <a16:creationId xmlns:a16="http://schemas.microsoft.com/office/drawing/2014/main" id="{8122047B-9B84-6B98-71FB-B9C2A0D1DBCD}"/>
              </a:ext>
            </a:extLst>
          </p:cNvPr>
          <p:cNvSpPr>
            <a:spLocks noGrp="1" noChangeArrowheads="1"/>
          </p:cNvSpPr>
          <p:nvPr>
            <p:ph type="title"/>
          </p:nvPr>
        </p:nvSpPr>
        <p:spPr/>
        <p:txBody>
          <a:bodyPr/>
          <a:lstStyle/>
          <a:p>
            <a:endParaRPr lang="en-US" altLang="en-US"/>
          </a:p>
        </p:txBody>
      </p:sp>
      <p:pic>
        <p:nvPicPr>
          <p:cNvPr id="227332" name="Picture 4">
            <a:extLst>
              <a:ext uri="{FF2B5EF4-FFF2-40B4-BE49-F238E27FC236}">
                <a16:creationId xmlns:a16="http://schemas.microsoft.com/office/drawing/2014/main" id="{CD9B92C0-5A6D-4F7F-59F7-639E65E3C601}"/>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52500" y="1830388"/>
            <a:ext cx="3541713" cy="4722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5" name="Picture 7">
            <a:extLst>
              <a:ext uri="{FF2B5EF4-FFF2-40B4-BE49-F238E27FC236}">
                <a16:creationId xmlns:a16="http://schemas.microsoft.com/office/drawing/2014/main" id="{4751B67D-8B0F-CC51-C40B-F6D1E5D21EF3}"/>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9788" y="1830388"/>
            <a:ext cx="3541712" cy="4722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3" name="Rectangle 5">
            <a:extLst>
              <a:ext uri="{FF2B5EF4-FFF2-40B4-BE49-F238E27FC236}">
                <a16:creationId xmlns:a16="http://schemas.microsoft.com/office/drawing/2014/main" id="{13E9A1FE-9A6A-F20E-93B5-AC8B18FD842D}"/>
              </a:ext>
            </a:extLst>
          </p:cNvPr>
          <p:cNvSpPr>
            <a:spLocks noGrp="1" noChangeArrowheads="1"/>
          </p:cNvSpPr>
          <p:nvPr>
            <p:ph type="title"/>
          </p:nvPr>
        </p:nvSpPr>
        <p:spPr/>
        <p:txBody>
          <a:bodyPr/>
          <a:lstStyle/>
          <a:p>
            <a:endParaRPr lang="en-US" altLang="en-US"/>
          </a:p>
        </p:txBody>
      </p:sp>
      <p:pic>
        <p:nvPicPr>
          <p:cNvPr id="232452" name="Picture 4">
            <a:extLst>
              <a:ext uri="{FF2B5EF4-FFF2-40B4-BE49-F238E27FC236}">
                <a16:creationId xmlns:a16="http://schemas.microsoft.com/office/drawing/2014/main" id="{3F6A5A44-F5BA-7979-7E8C-AF6A0618FF68}"/>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70104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1" name="Rectangle 5">
            <a:extLst>
              <a:ext uri="{FF2B5EF4-FFF2-40B4-BE49-F238E27FC236}">
                <a16:creationId xmlns:a16="http://schemas.microsoft.com/office/drawing/2014/main" id="{6D5EB733-5592-B863-9E29-2E3E4C844965}"/>
              </a:ext>
            </a:extLst>
          </p:cNvPr>
          <p:cNvSpPr>
            <a:spLocks noGrp="1" noChangeArrowheads="1"/>
          </p:cNvSpPr>
          <p:nvPr>
            <p:ph type="title"/>
          </p:nvPr>
        </p:nvSpPr>
        <p:spPr/>
        <p:txBody>
          <a:bodyPr/>
          <a:lstStyle/>
          <a:p>
            <a:endParaRPr lang="en-US" altLang="en-US"/>
          </a:p>
        </p:txBody>
      </p:sp>
      <p:pic>
        <p:nvPicPr>
          <p:cNvPr id="234500" name="Picture 4">
            <a:extLst>
              <a:ext uri="{FF2B5EF4-FFF2-40B4-BE49-F238E27FC236}">
                <a16:creationId xmlns:a16="http://schemas.microsoft.com/office/drawing/2014/main" id="{CD7E0160-B87D-A6A5-B3B1-F612F7695194}"/>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576388"/>
            <a:ext cx="6781800" cy="508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AFE41E9-1680-AA7E-E37B-53067375A91F}"/>
              </a:ext>
            </a:extLst>
          </p:cNvPr>
          <p:cNvSpPr>
            <a:spLocks noGrp="1" noChangeArrowheads="1"/>
          </p:cNvSpPr>
          <p:nvPr>
            <p:ph type="title"/>
          </p:nvPr>
        </p:nvSpPr>
        <p:spPr/>
        <p:txBody>
          <a:bodyPr/>
          <a:lstStyle/>
          <a:p>
            <a:endParaRPr lang="en-US" altLang="en-US"/>
          </a:p>
        </p:txBody>
      </p:sp>
      <p:sp>
        <p:nvSpPr>
          <p:cNvPr id="238595" name="Rectangle 3">
            <a:extLst>
              <a:ext uri="{FF2B5EF4-FFF2-40B4-BE49-F238E27FC236}">
                <a16:creationId xmlns:a16="http://schemas.microsoft.com/office/drawing/2014/main" id="{8AFF4643-0B59-8BBA-307D-4EC23EDDAC53}"/>
              </a:ext>
            </a:extLst>
          </p:cNvPr>
          <p:cNvSpPr>
            <a:spLocks noGrp="1" noChangeArrowheads="1"/>
          </p:cNvSpPr>
          <p:nvPr>
            <p:ph type="body" idx="1"/>
          </p:nvPr>
        </p:nvSpPr>
        <p:spPr/>
        <p:txBody>
          <a:bodyPr/>
          <a:lstStyle/>
          <a:p>
            <a:endParaRPr lang="en-US" altLang="en-US"/>
          </a:p>
        </p:txBody>
      </p:sp>
      <p:pic>
        <p:nvPicPr>
          <p:cNvPr id="238596" name="Picture 4">
            <a:extLst>
              <a:ext uri="{FF2B5EF4-FFF2-40B4-BE49-F238E27FC236}">
                <a16:creationId xmlns:a16="http://schemas.microsoft.com/office/drawing/2014/main" id="{719588D0-4EEA-B8D6-4087-FAB40D4D3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28750"/>
            <a:ext cx="7010400"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15B35823-4F99-B725-D597-211E73514FF9}"/>
              </a:ext>
            </a:extLst>
          </p:cNvPr>
          <p:cNvSpPr>
            <a:spLocks noGrp="1" noChangeArrowheads="1"/>
          </p:cNvSpPr>
          <p:nvPr>
            <p:ph type="title"/>
          </p:nvPr>
        </p:nvSpPr>
        <p:spPr/>
        <p:txBody>
          <a:bodyPr/>
          <a:lstStyle/>
          <a:p>
            <a:endParaRPr lang="en-US" altLang="en-US"/>
          </a:p>
        </p:txBody>
      </p:sp>
      <p:sp>
        <p:nvSpPr>
          <p:cNvPr id="240643" name="Rectangle 3">
            <a:extLst>
              <a:ext uri="{FF2B5EF4-FFF2-40B4-BE49-F238E27FC236}">
                <a16:creationId xmlns:a16="http://schemas.microsoft.com/office/drawing/2014/main" id="{125A766D-F9BC-AC4B-5C85-40D036340E89}"/>
              </a:ext>
            </a:extLst>
          </p:cNvPr>
          <p:cNvSpPr>
            <a:spLocks noGrp="1" noChangeArrowheads="1"/>
          </p:cNvSpPr>
          <p:nvPr>
            <p:ph type="body" idx="1"/>
          </p:nvPr>
        </p:nvSpPr>
        <p:spPr/>
        <p:txBody>
          <a:bodyPr/>
          <a:lstStyle/>
          <a:p>
            <a:endParaRPr lang="en-US" altLang="en-US"/>
          </a:p>
        </p:txBody>
      </p:sp>
      <p:pic>
        <p:nvPicPr>
          <p:cNvPr id="240644" name="Picture 4">
            <a:extLst>
              <a:ext uri="{FF2B5EF4-FFF2-40B4-BE49-F238E27FC236}">
                <a16:creationId xmlns:a16="http://schemas.microsoft.com/office/drawing/2014/main" id="{B00D070B-8CFC-6ABA-9DDD-A2386D21A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28750"/>
            <a:ext cx="6934200" cy="5200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883935C-A892-C39E-9E26-74BDBEFB3DCC}"/>
              </a:ext>
            </a:extLst>
          </p:cNvPr>
          <p:cNvSpPr>
            <a:spLocks noGrp="1" noChangeArrowheads="1"/>
          </p:cNvSpPr>
          <p:nvPr>
            <p:ph type="title"/>
          </p:nvPr>
        </p:nvSpPr>
        <p:spPr/>
        <p:txBody>
          <a:bodyPr/>
          <a:lstStyle/>
          <a:p>
            <a:endParaRPr lang="en-US" altLang="en-US"/>
          </a:p>
        </p:txBody>
      </p:sp>
      <p:sp>
        <p:nvSpPr>
          <p:cNvPr id="5123" name="Rectangle 3">
            <a:extLst>
              <a:ext uri="{FF2B5EF4-FFF2-40B4-BE49-F238E27FC236}">
                <a16:creationId xmlns:a16="http://schemas.microsoft.com/office/drawing/2014/main" id="{1DDE9B67-8291-9A1A-C828-F2E44F29198F}"/>
              </a:ext>
            </a:extLst>
          </p:cNvPr>
          <p:cNvSpPr>
            <a:spLocks noGrp="1" noChangeArrowheads="1"/>
          </p:cNvSpPr>
          <p:nvPr>
            <p:ph type="body" idx="1"/>
          </p:nvPr>
        </p:nvSpPr>
        <p:spPr>
          <a:xfrm>
            <a:off x="457200" y="2133600"/>
            <a:ext cx="8229600" cy="4525963"/>
          </a:xfrm>
        </p:spPr>
        <p:txBody>
          <a:bodyPr/>
          <a:lstStyle/>
          <a:p>
            <a:pPr>
              <a:lnSpc>
                <a:spcPct val="80000"/>
              </a:lnSpc>
              <a:buFontTx/>
              <a:buNone/>
            </a:pPr>
            <a:r>
              <a:rPr lang="en-US" altLang="en-US" b="1"/>
              <a:t>History</a:t>
            </a:r>
          </a:p>
          <a:p>
            <a:pPr>
              <a:lnSpc>
                <a:spcPct val="80000"/>
              </a:lnSpc>
            </a:pPr>
            <a:r>
              <a:rPr lang="en-US" altLang="en-US" sz="2000" b="1"/>
              <a:t>Physical evidence </a:t>
            </a:r>
            <a:endParaRPr lang="en-US" altLang="en-US" sz="2000"/>
          </a:p>
          <a:p>
            <a:pPr>
              <a:lnSpc>
                <a:spcPct val="80000"/>
              </a:lnSpc>
            </a:pPr>
            <a:r>
              <a:rPr lang="en-US" altLang="en-US" sz="2000" b="1"/>
              <a:t>Railroad realia</a:t>
            </a:r>
          </a:p>
          <a:p>
            <a:pPr>
              <a:lnSpc>
                <a:spcPct val="80000"/>
              </a:lnSpc>
            </a:pPr>
            <a:r>
              <a:rPr lang="en-US" altLang="en-US" sz="2000" b="1"/>
              <a:t>Artifacts at the two museums visited (</a:t>
            </a:r>
            <a:r>
              <a:rPr lang="en-US" altLang="en-US" sz="2000" b="1">
                <a:hlinkClick r:id="rId3"/>
              </a:rPr>
              <a:t>railroad</a:t>
            </a:r>
            <a:r>
              <a:rPr lang="en-US" altLang="en-US" sz="2000" b="1"/>
              <a:t>, </a:t>
            </a:r>
            <a:r>
              <a:rPr lang="en-US" altLang="en-US" sz="2000" b="1">
                <a:hlinkClick r:id="rId4"/>
              </a:rPr>
              <a:t>historical</a:t>
            </a:r>
            <a:r>
              <a:rPr lang="en-US" altLang="en-US" sz="2000" b="1"/>
              <a:t>) </a:t>
            </a:r>
            <a:endParaRPr lang="en-US" altLang="en-US" sz="2000"/>
          </a:p>
          <a:p>
            <a:pPr>
              <a:lnSpc>
                <a:spcPct val="80000"/>
              </a:lnSpc>
            </a:pPr>
            <a:r>
              <a:rPr lang="en-US" altLang="en-US" sz="2000" b="1"/>
              <a:t>Timeline: around the classroom near the ceiling </a:t>
            </a:r>
            <a:endParaRPr lang="en-US" altLang="en-US" sz="2000"/>
          </a:p>
          <a:p>
            <a:pPr>
              <a:lnSpc>
                <a:spcPct val="80000"/>
              </a:lnSpc>
            </a:pPr>
            <a:r>
              <a:rPr lang="en-US" altLang="en-US" sz="2000" b="1"/>
              <a:t>Presentations: </a:t>
            </a:r>
            <a:endParaRPr lang="en-US" altLang="en-US" sz="2000"/>
          </a:p>
          <a:p>
            <a:pPr lvl="1">
              <a:lnSpc>
                <a:spcPct val="80000"/>
              </a:lnSpc>
            </a:pPr>
            <a:r>
              <a:rPr lang="en-US" altLang="en-US" sz="1800" b="1"/>
              <a:t>History of the Santa Maria Valley and the City </a:t>
            </a:r>
          </a:p>
          <a:p>
            <a:pPr lvl="1">
              <a:lnSpc>
                <a:spcPct val="80000"/>
              </a:lnSpc>
            </a:pPr>
            <a:r>
              <a:rPr lang="en-US" altLang="en-US" sz="1800" b="1"/>
              <a:t>Overview of Railroading in the U.S. </a:t>
            </a:r>
          </a:p>
          <a:p>
            <a:pPr lvl="1">
              <a:lnSpc>
                <a:spcPct val="80000"/>
              </a:lnSpc>
            </a:pPr>
            <a:r>
              <a:rPr lang="en-US" altLang="en-US" sz="1800" b="1"/>
              <a:t>History of the Santa Maria Valley railroads (several sessions) </a:t>
            </a:r>
          </a:p>
          <a:p>
            <a:pPr lvl="1">
              <a:lnSpc>
                <a:spcPct val="80000"/>
              </a:lnSpc>
            </a:pPr>
            <a:r>
              <a:rPr lang="en-US" altLang="en-US" sz="1800" b="1"/>
              <a:t>Video: Sugar Beet Trains (</a:t>
            </a:r>
            <a:r>
              <a:rPr lang="en-US" altLang="en-US" sz="1800" b="1">
                <a:hlinkClick r:id="rId5"/>
              </a:rPr>
              <a:t>Video Rails #VR074</a:t>
            </a:r>
            <a:r>
              <a:rPr lang="en-US" altLang="en-US" sz="1800" b="1"/>
              <a:t>) </a:t>
            </a:r>
            <a:endParaRPr lang="en-US" altLang="en-US" sz="1800"/>
          </a:p>
          <a:p>
            <a:pPr>
              <a:lnSpc>
                <a:spcPct val="80000"/>
              </a:lnSpc>
            </a:pPr>
            <a:r>
              <a:rPr lang="en-US" altLang="en-US" sz="2000" b="1"/>
              <a:t>Early settlement of the area (Foxen, Miller, Cook, Blosser, Thornburg, etc.) </a:t>
            </a:r>
            <a:endParaRPr lang="en-US" altLang="en-US" sz="2000"/>
          </a:p>
          <a:p>
            <a:pPr>
              <a:lnSpc>
                <a:spcPct val="80000"/>
              </a:lnSpc>
            </a:pPr>
            <a:r>
              <a:rPr lang="en-US" altLang="en-US" sz="2000" b="1"/>
              <a:t>Conservation: every part of the sugar beet is used, either for sugar or for cattle feed</a:t>
            </a:r>
            <a:r>
              <a:rPr lang="en-US" altLang="en-US" sz="2000"/>
              <a:t> </a:t>
            </a:r>
          </a:p>
        </p:txBody>
      </p:sp>
      <p:pic>
        <p:nvPicPr>
          <p:cNvPr id="5124" name="Picture 4">
            <a:extLst>
              <a:ext uri="{FF2B5EF4-FFF2-40B4-BE49-F238E27FC236}">
                <a16:creationId xmlns:a16="http://schemas.microsoft.com/office/drawing/2014/main" id="{FC7D0CD2-D4BC-4180-87D6-9630178ECC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371600"/>
            <a:ext cx="26670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4B1DAAEF-8977-58BF-96E4-9BB2B38D7B7C}"/>
              </a:ext>
            </a:extLst>
          </p:cNvPr>
          <p:cNvSpPr>
            <a:spLocks noGrp="1" noChangeArrowheads="1"/>
          </p:cNvSpPr>
          <p:nvPr>
            <p:ph type="title"/>
          </p:nvPr>
        </p:nvSpPr>
        <p:spPr/>
        <p:txBody>
          <a:bodyPr/>
          <a:lstStyle/>
          <a:p>
            <a:endParaRPr lang="en-US" altLang="en-US"/>
          </a:p>
        </p:txBody>
      </p:sp>
      <p:sp>
        <p:nvSpPr>
          <p:cNvPr id="242691" name="Rectangle 3">
            <a:extLst>
              <a:ext uri="{FF2B5EF4-FFF2-40B4-BE49-F238E27FC236}">
                <a16:creationId xmlns:a16="http://schemas.microsoft.com/office/drawing/2014/main" id="{F147D07E-2120-234F-729F-06E47807F048}"/>
              </a:ext>
            </a:extLst>
          </p:cNvPr>
          <p:cNvSpPr>
            <a:spLocks noGrp="1" noChangeArrowheads="1"/>
          </p:cNvSpPr>
          <p:nvPr>
            <p:ph type="body" idx="1"/>
          </p:nvPr>
        </p:nvSpPr>
        <p:spPr/>
        <p:txBody>
          <a:bodyPr/>
          <a:lstStyle/>
          <a:p>
            <a:endParaRPr lang="en-US" altLang="en-US"/>
          </a:p>
        </p:txBody>
      </p:sp>
      <p:pic>
        <p:nvPicPr>
          <p:cNvPr id="242692" name="Picture 4">
            <a:extLst>
              <a:ext uri="{FF2B5EF4-FFF2-40B4-BE49-F238E27FC236}">
                <a16:creationId xmlns:a16="http://schemas.microsoft.com/office/drawing/2014/main" id="{5833B42B-6617-D2F9-2E73-D5B5C6DEE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71600"/>
            <a:ext cx="7010400"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5">
            <a:extLst>
              <a:ext uri="{FF2B5EF4-FFF2-40B4-BE49-F238E27FC236}">
                <a16:creationId xmlns:a16="http://schemas.microsoft.com/office/drawing/2014/main" id="{A2A7A09F-8D22-D51A-F85D-766EDC29666B}"/>
              </a:ext>
            </a:extLst>
          </p:cNvPr>
          <p:cNvSpPr>
            <a:spLocks noGrp="1" noChangeArrowheads="1"/>
          </p:cNvSpPr>
          <p:nvPr>
            <p:ph type="title"/>
          </p:nvPr>
        </p:nvSpPr>
        <p:spPr/>
        <p:txBody>
          <a:bodyPr/>
          <a:lstStyle/>
          <a:p>
            <a:endParaRPr lang="en-US" altLang="en-US"/>
          </a:p>
        </p:txBody>
      </p:sp>
      <p:pic>
        <p:nvPicPr>
          <p:cNvPr id="51204" name="Picture 4">
            <a:extLst>
              <a:ext uri="{FF2B5EF4-FFF2-40B4-BE49-F238E27FC236}">
                <a16:creationId xmlns:a16="http://schemas.microsoft.com/office/drawing/2014/main" id="{15E8BB76-DE1E-6EC7-684F-D4324A285AA6}"/>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7056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5">
            <a:extLst>
              <a:ext uri="{FF2B5EF4-FFF2-40B4-BE49-F238E27FC236}">
                <a16:creationId xmlns:a16="http://schemas.microsoft.com/office/drawing/2014/main" id="{474D5EA4-44E0-CFE6-27BF-5B804C4AE6CB}"/>
              </a:ext>
            </a:extLst>
          </p:cNvPr>
          <p:cNvSpPr>
            <a:spLocks noGrp="1" noChangeArrowheads="1"/>
          </p:cNvSpPr>
          <p:nvPr>
            <p:ph type="title"/>
          </p:nvPr>
        </p:nvSpPr>
        <p:spPr/>
        <p:txBody>
          <a:bodyPr/>
          <a:lstStyle/>
          <a:p>
            <a:endParaRPr lang="en-US" altLang="en-US"/>
          </a:p>
        </p:txBody>
      </p:sp>
      <p:pic>
        <p:nvPicPr>
          <p:cNvPr id="53252" name="Picture 4">
            <a:extLst>
              <a:ext uri="{FF2B5EF4-FFF2-40B4-BE49-F238E27FC236}">
                <a16:creationId xmlns:a16="http://schemas.microsoft.com/office/drawing/2014/main" id="{8DEFE640-5C58-5D81-46DF-F7714DB025D3}"/>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5">
            <a:extLst>
              <a:ext uri="{FF2B5EF4-FFF2-40B4-BE49-F238E27FC236}">
                <a16:creationId xmlns:a16="http://schemas.microsoft.com/office/drawing/2014/main" id="{AA5F622A-D98E-D408-8239-F6A75AB94B41}"/>
              </a:ext>
            </a:extLst>
          </p:cNvPr>
          <p:cNvSpPr>
            <a:spLocks noGrp="1" noChangeArrowheads="1"/>
          </p:cNvSpPr>
          <p:nvPr>
            <p:ph type="title"/>
          </p:nvPr>
        </p:nvSpPr>
        <p:spPr/>
        <p:txBody>
          <a:bodyPr/>
          <a:lstStyle/>
          <a:p>
            <a:endParaRPr lang="en-US" altLang="en-US"/>
          </a:p>
        </p:txBody>
      </p:sp>
      <p:pic>
        <p:nvPicPr>
          <p:cNvPr id="55300" name="Picture 4">
            <a:extLst>
              <a:ext uri="{FF2B5EF4-FFF2-40B4-BE49-F238E27FC236}">
                <a16:creationId xmlns:a16="http://schemas.microsoft.com/office/drawing/2014/main" id="{13A4982E-0EE0-8442-2CEA-B5AC11B4884F}"/>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a:extLst>
              <a:ext uri="{FF2B5EF4-FFF2-40B4-BE49-F238E27FC236}">
                <a16:creationId xmlns:a16="http://schemas.microsoft.com/office/drawing/2014/main" id="{B6E8C190-C6C3-6E09-30FD-1A078DB24E0D}"/>
              </a:ext>
            </a:extLst>
          </p:cNvPr>
          <p:cNvSpPr>
            <a:spLocks noGrp="1" noChangeArrowheads="1"/>
          </p:cNvSpPr>
          <p:nvPr>
            <p:ph type="title"/>
          </p:nvPr>
        </p:nvSpPr>
        <p:spPr/>
        <p:txBody>
          <a:bodyPr/>
          <a:lstStyle/>
          <a:p>
            <a:endParaRPr lang="en-US" altLang="en-US"/>
          </a:p>
        </p:txBody>
      </p:sp>
      <p:pic>
        <p:nvPicPr>
          <p:cNvPr id="57348" name="Picture 4">
            <a:extLst>
              <a:ext uri="{FF2B5EF4-FFF2-40B4-BE49-F238E27FC236}">
                <a16:creationId xmlns:a16="http://schemas.microsoft.com/office/drawing/2014/main" id="{FEBE13D3-DD6E-2F06-C014-6212E66C92F5}"/>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a:extLst>
              <a:ext uri="{FF2B5EF4-FFF2-40B4-BE49-F238E27FC236}">
                <a16:creationId xmlns:a16="http://schemas.microsoft.com/office/drawing/2014/main" id="{CEAAAC24-D3D5-C50F-03EC-9C0C202DBA72}"/>
              </a:ext>
            </a:extLst>
          </p:cNvPr>
          <p:cNvSpPr>
            <a:spLocks noGrp="1" noChangeArrowheads="1"/>
          </p:cNvSpPr>
          <p:nvPr>
            <p:ph type="title"/>
          </p:nvPr>
        </p:nvSpPr>
        <p:spPr/>
        <p:txBody>
          <a:bodyPr/>
          <a:lstStyle/>
          <a:p>
            <a:endParaRPr lang="en-US" altLang="en-US"/>
          </a:p>
        </p:txBody>
      </p:sp>
      <p:pic>
        <p:nvPicPr>
          <p:cNvPr id="59396" name="Picture 4">
            <a:extLst>
              <a:ext uri="{FF2B5EF4-FFF2-40B4-BE49-F238E27FC236}">
                <a16:creationId xmlns:a16="http://schemas.microsoft.com/office/drawing/2014/main" id="{66D4EB89-5F8C-6E36-5168-7CD078FAE5E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70104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000DEEA1-C4B1-D21C-2EE4-78F3B079C3E7}"/>
              </a:ext>
            </a:extLst>
          </p:cNvPr>
          <p:cNvSpPr>
            <a:spLocks noGrp="1" noChangeArrowheads="1"/>
          </p:cNvSpPr>
          <p:nvPr>
            <p:ph type="title"/>
          </p:nvPr>
        </p:nvSpPr>
        <p:spPr/>
        <p:txBody>
          <a:bodyPr/>
          <a:lstStyle/>
          <a:p>
            <a:endParaRPr lang="en-US" altLang="en-US"/>
          </a:p>
        </p:txBody>
      </p:sp>
      <p:sp>
        <p:nvSpPr>
          <p:cNvPr id="244739" name="Rectangle 3">
            <a:extLst>
              <a:ext uri="{FF2B5EF4-FFF2-40B4-BE49-F238E27FC236}">
                <a16:creationId xmlns:a16="http://schemas.microsoft.com/office/drawing/2014/main" id="{8FA94F39-B115-4331-FE72-DFC9C5FEABDE}"/>
              </a:ext>
            </a:extLst>
          </p:cNvPr>
          <p:cNvSpPr>
            <a:spLocks noGrp="1" noChangeArrowheads="1"/>
          </p:cNvSpPr>
          <p:nvPr>
            <p:ph type="body" idx="1"/>
          </p:nvPr>
        </p:nvSpPr>
        <p:spPr/>
        <p:txBody>
          <a:bodyPr/>
          <a:lstStyle/>
          <a:p>
            <a:endParaRPr lang="en-US" altLang="en-US"/>
          </a:p>
        </p:txBody>
      </p:sp>
      <p:pic>
        <p:nvPicPr>
          <p:cNvPr id="244740" name="Picture 4">
            <a:extLst>
              <a:ext uri="{FF2B5EF4-FFF2-40B4-BE49-F238E27FC236}">
                <a16:creationId xmlns:a16="http://schemas.microsoft.com/office/drawing/2014/main" id="{CFAD05B8-B2B6-7090-A479-513AE3F5A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5">
            <a:extLst>
              <a:ext uri="{FF2B5EF4-FFF2-40B4-BE49-F238E27FC236}">
                <a16:creationId xmlns:a16="http://schemas.microsoft.com/office/drawing/2014/main" id="{BF3B7B17-337C-6C4A-8C4E-C29562FE5E00}"/>
              </a:ext>
            </a:extLst>
          </p:cNvPr>
          <p:cNvSpPr>
            <a:spLocks noGrp="1" noChangeArrowheads="1"/>
          </p:cNvSpPr>
          <p:nvPr>
            <p:ph type="title"/>
          </p:nvPr>
        </p:nvSpPr>
        <p:spPr/>
        <p:txBody>
          <a:bodyPr/>
          <a:lstStyle/>
          <a:p>
            <a:endParaRPr lang="en-US" altLang="en-US"/>
          </a:p>
        </p:txBody>
      </p:sp>
      <p:pic>
        <p:nvPicPr>
          <p:cNvPr id="66564" name="Picture 4">
            <a:extLst>
              <a:ext uri="{FF2B5EF4-FFF2-40B4-BE49-F238E27FC236}">
                <a16:creationId xmlns:a16="http://schemas.microsoft.com/office/drawing/2014/main" id="{93C9DFA0-7334-ABFC-EA1D-0BE7CDB9C5F4}"/>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828800"/>
            <a:ext cx="6034088"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7" name="Text Box 7">
            <a:extLst>
              <a:ext uri="{FF2B5EF4-FFF2-40B4-BE49-F238E27FC236}">
                <a16:creationId xmlns:a16="http://schemas.microsoft.com/office/drawing/2014/main" id="{A7D60A7D-5A8F-FE1F-9337-97FE65415E69}"/>
              </a:ext>
            </a:extLst>
          </p:cNvPr>
          <p:cNvSpPr txBox="1">
            <a:spLocks noChangeArrowheads="1"/>
          </p:cNvSpPr>
          <p:nvPr/>
        </p:nvSpPr>
        <p:spPr bwMode="auto">
          <a:xfrm>
            <a:off x="6705600" y="4572000"/>
            <a:ext cx="2133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Vocabulary</a:t>
            </a:r>
          </a:p>
          <a:p>
            <a:pPr>
              <a:spcBef>
                <a:spcPct val="50000"/>
              </a:spcBef>
            </a:pPr>
            <a:r>
              <a:rPr lang="en-US" altLang="en-US"/>
              <a:t>Signals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5">
            <a:extLst>
              <a:ext uri="{FF2B5EF4-FFF2-40B4-BE49-F238E27FC236}">
                <a16:creationId xmlns:a16="http://schemas.microsoft.com/office/drawing/2014/main" id="{F2B4A42C-3CE1-233A-EBBD-CF8CA0737BCC}"/>
              </a:ext>
            </a:extLst>
          </p:cNvPr>
          <p:cNvSpPr>
            <a:spLocks noGrp="1" noChangeArrowheads="1"/>
          </p:cNvSpPr>
          <p:nvPr>
            <p:ph type="title"/>
          </p:nvPr>
        </p:nvSpPr>
        <p:spPr/>
        <p:txBody>
          <a:bodyPr/>
          <a:lstStyle/>
          <a:p>
            <a:endParaRPr lang="en-US" altLang="en-US"/>
          </a:p>
        </p:txBody>
      </p:sp>
      <p:pic>
        <p:nvPicPr>
          <p:cNvPr id="68612" name="Picture 4">
            <a:extLst>
              <a:ext uri="{FF2B5EF4-FFF2-40B4-BE49-F238E27FC236}">
                <a16:creationId xmlns:a16="http://schemas.microsoft.com/office/drawing/2014/main" id="{6BF58E0C-5AA0-0B1C-5980-BB84D04A397B}"/>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600200"/>
            <a:ext cx="6599237" cy="4949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a:extLst>
              <a:ext uri="{FF2B5EF4-FFF2-40B4-BE49-F238E27FC236}">
                <a16:creationId xmlns:a16="http://schemas.microsoft.com/office/drawing/2014/main" id="{F701D61B-BD66-60EF-4F54-41E512245498}"/>
              </a:ext>
            </a:extLst>
          </p:cNvPr>
          <p:cNvSpPr>
            <a:spLocks noGrp="1" noChangeArrowheads="1"/>
          </p:cNvSpPr>
          <p:nvPr>
            <p:ph type="title"/>
          </p:nvPr>
        </p:nvSpPr>
        <p:spPr/>
        <p:txBody>
          <a:bodyPr/>
          <a:lstStyle/>
          <a:p>
            <a:endParaRPr lang="en-US" altLang="en-US"/>
          </a:p>
        </p:txBody>
      </p:sp>
      <p:pic>
        <p:nvPicPr>
          <p:cNvPr id="72708" name="Picture 4">
            <a:extLst>
              <a:ext uri="{FF2B5EF4-FFF2-40B4-BE49-F238E27FC236}">
                <a16:creationId xmlns:a16="http://schemas.microsoft.com/office/drawing/2014/main" id="{CF3B8F56-A000-9096-8917-17E86F84F811}"/>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82BA3A9-838A-130E-67E0-7E48D30FD670}"/>
              </a:ext>
            </a:extLst>
          </p:cNvPr>
          <p:cNvSpPr>
            <a:spLocks noGrp="1" noChangeArrowheads="1"/>
          </p:cNvSpPr>
          <p:nvPr>
            <p:ph type="title"/>
          </p:nvPr>
        </p:nvSpPr>
        <p:spPr/>
        <p:txBody>
          <a:bodyPr/>
          <a:lstStyle/>
          <a:p>
            <a:endParaRPr lang="en-US" altLang="en-US"/>
          </a:p>
        </p:txBody>
      </p:sp>
      <p:sp>
        <p:nvSpPr>
          <p:cNvPr id="6147" name="Rectangle 3">
            <a:extLst>
              <a:ext uri="{FF2B5EF4-FFF2-40B4-BE49-F238E27FC236}">
                <a16:creationId xmlns:a16="http://schemas.microsoft.com/office/drawing/2014/main" id="{32D30795-E1F7-2ADB-2D02-98CE06533CA8}"/>
              </a:ext>
            </a:extLst>
          </p:cNvPr>
          <p:cNvSpPr>
            <a:spLocks noGrp="1" noChangeArrowheads="1"/>
          </p:cNvSpPr>
          <p:nvPr>
            <p:ph type="body" idx="1"/>
          </p:nvPr>
        </p:nvSpPr>
        <p:spPr>
          <a:xfrm>
            <a:off x="381000" y="1752600"/>
            <a:ext cx="4876800" cy="4525963"/>
          </a:xfrm>
        </p:spPr>
        <p:txBody>
          <a:bodyPr/>
          <a:lstStyle/>
          <a:p>
            <a:pPr>
              <a:buFontTx/>
              <a:buNone/>
            </a:pPr>
            <a:r>
              <a:rPr lang="en-US" altLang="en-US" b="1"/>
              <a:t>Geography</a:t>
            </a:r>
          </a:p>
          <a:p>
            <a:r>
              <a:rPr lang="en-US" altLang="en-US" sz="2400" b="1"/>
              <a:t>Relative Location: maps, HO layout, compass directions </a:t>
            </a:r>
            <a:endParaRPr lang="en-US" altLang="en-US" sz="2400"/>
          </a:p>
          <a:p>
            <a:r>
              <a:rPr lang="en-US" altLang="en-US" sz="2400" b="1"/>
              <a:t>Place characterization: farming, oil, coastal </a:t>
            </a:r>
            <a:endParaRPr lang="en-US" altLang="en-US" sz="2400"/>
          </a:p>
          <a:p>
            <a:r>
              <a:rPr lang="en-US" altLang="en-US" sz="2400" b="1"/>
              <a:t>Historical movement (Chumash - Settlers - Cities, California Mission trail)</a:t>
            </a:r>
            <a:r>
              <a:rPr lang="en-US" altLang="en-US" b="1"/>
              <a:t> </a:t>
            </a:r>
            <a:endParaRPr lang="en-US" altLang="en-US"/>
          </a:p>
          <a:p>
            <a:pPr>
              <a:buFontTx/>
              <a:buNone/>
            </a:pPr>
            <a:endParaRPr lang="en-US" altLang="en-US"/>
          </a:p>
        </p:txBody>
      </p:sp>
      <p:pic>
        <p:nvPicPr>
          <p:cNvPr id="6148" name="Picture 4">
            <a:extLst>
              <a:ext uri="{FF2B5EF4-FFF2-40B4-BE49-F238E27FC236}">
                <a16:creationId xmlns:a16="http://schemas.microsoft.com/office/drawing/2014/main" id="{0B527ACF-4C3D-0D42-67C9-91FAE2EBC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038" y="1676400"/>
            <a:ext cx="401796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a:extLst>
              <a:ext uri="{FF2B5EF4-FFF2-40B4-BE49-F238E27FC236}">
                <a16:creationId xmlns:a16="http://schemas.microsoft.com/office/drawing/2014/main" id="{886E45AD-DD07-E637-0013-C9BDD3A5D1AE}"/>
              </a:ext>
            </a:extLst>
          </p:cNvPr>
          <p:cNvSpPr>
            <a:spLocks noGrp="1" noChangeArrowheads="1"/>
          </p:cNvSpPr>
          <p:nvPr>
            <p:ph type="title"/>
          </p:nvPr>
        </p:nvSpPr>
        <p:spPr/>
        <p:txBody>
          <a:bodyPr/>
          <a:lstStyle/>
          <a:p>
            <a:endParaRPr lang="en-US" altLang="en-US"/>
          </a:p>
        </p:txBody>
      </p:sp>
      <p:pic>
        <p:nvPicPr>
          <p:cNvPr id="74756" name="Picture 4">
            <a:extLst>
              <a:ext uri="{FF2B5EF4-FFF2-40B4-BE49-F238E27FC236}">
                <a16:creationId xmlns:a16="http://schemas.microsoft.com/office/drawing/2014/main" id="{0C403DFA-7E29-FD9B-B3E2-60098842A3A1}"/>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a:extLst>
              <a:ext uri="{FF2B5EF4-FFF2-40B4-BE49-F238E27FC236}">
                <a16:creationId xmlns:a16="http://schemas.microsoft.com/office/drawing/2014/main" id="{2B3D8629-2ADF-0D36-6004-A62CC596BC17}"/>
              </a:ext>
            </a:extLst>
          </p:cNvPr>
          <p:cNvSpPr>
            <a:spLocks noGrp="1" noChangeArrowheads="1"/>
          </p:cNvSpPr>
          <p:nvPr>
            <p:ph type="title"/>
          </p:nvPr>
        </p:nvSpPr>
        <p:spPr/>
        <p:txBody>
          <a:bodyPr/>
          <a:lstStyle/>
          <a:p>
            <a:endParaRPr lang="en-US" altLang="en-US"/>
          </a:p>
        </p:txBody>
      </p:sp>
      <p:pic>
        <p:nvPicPr>
          <p:cNvPr id="76804" name="Picture 4">
            <a:extLst>
              <a:ext uri="{FF2B5EF4-FFF2-40B4-BE49-F238E27FC236}">
                <a16:creationId xmlns:a16="http://schemas.microsoft.com/office/drawing/2014/main" id="{50AC7E58-2F7D-6399-F732-1D02BB09A1B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a:extLst>
              <a:ext uri="{FF2B5EF4-FFF2-40B4-BE49-F238E27FC236}">
                <a16:creationId xmlns:a16="http://schemas.microsoft.com/office/drawing/2014/main" id="{3BF986FC-0CBB-D90D-ED27-ED182365D47E}"/>
              </a:ext>
            </a:extLst>
          </p:cNvPr>
          <p:cNvSpPr>
            <a:spLocks noGrp="1" noChangeArrowheads="1"/>
          </p:cNvSpPr>
          <p:nvPr>
            <p:ph type="title"/>
          </p:nvPr>
        </p:nvSpPr>
        <p:spPr/>
        <p:txBody>
          <a:bodyPr/>
          <a:lstStyle/>
          <a:p>
            <a:endParaRPr lang="en-US" altLang="en-US"/>
          </a:p>
        </p:txBody>
      </p:sp>
      <p:pic>
        <p:nvPicPr>
          <p:cNvPr id="78852" name="Picture 4">
            <a:extLst>
              <a:ext uri="{FF2B5EF4-FFF2-40B4-BE49-F238E27FC236}">
                <a16:creationId xmlns:a16="http://schemas.microsoft.com/office/drawing/2014/main" id="{A5893CF0-A897-61F5-89E5-CC093870B839}"/>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633538"/>
            <a:ext cx="6553200" cy="4914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04AC717C-B962-5532-CCC6-9F8F2BD08AF5}"/>
              </a:ext>
            </a:extLst>
          </p:cNvPr>
          <p:cNvSpPr>
            <a:spLocks noGrp="1" noChangeArrowheads="1"/>
          </p:cNvSpPr>
          <p:nvPr>
            <p:ph type="title"/>
          </p:nvPr>
        </p:nvSpPr>
        <p:spPr/>
        <p:txBody>
          <a:bodyPr/>
          <a:lstStyle/>
          <a:p>
            <a:endParaRPr lang="en-US" altLang="en-US"/>
          </a:p>
        </p:txBody>
      </p:sp>
      <p:sp>
        <p:nvSpPr>
          <p:cNvPr id="246787" name="Rectangle 3">
            <a:extLst>
              <a:ext uri="{FF2B5EF4-FFF2-40B4-BE49-F238E27FC236}">
                <a16:creationId xmlns:a16="http://schemas.microsoft.com/office/drawing/2014/main" id="{54663206-2DD4-0568-FA73-FA2FEE6751B2}"/>
              </a:ext>
            </a:extLst>
          </p:cNvPr>
          <p:cNvSpPr>
            <a:spLocks noGrp="1" noChangeArrowheads="1"/>
          </p:cNvSpPr>
          <p:nvPr>
            <p:ph type="body" idx="1"/>
          </p:nvPr>
        </p:nvSpPr>
        <p:spPr/>
        <p:txBody>
          <a:bodyPr/>
          <a:lstStyle/>
          <a:p>
            <a:endParaRPr lang="en-US" altLang="en-US"/>
          </a:p>
        </p:txBody>
      </p:sp>
      <p:pic>
        <p:nvPicPr>
          <p:cNvPr id="246788" name="Picture 4">
            <a:extLst>
              <a:ext uri="{FF2B5EF4-FFF2-40B4-BE49-F238E27FC236}">
                <a16:creationId xmlns:a16="http://schemas.microsoft.com/office/drawing/2014/main" id="{09E969E2-BA1B-51BF-29B7-EC04D2080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5">
            <a:extLst>
              <a:ext uri="{FF2B5EF4-FFF2-40B4-BE49-F238E27FC236}">
                <a16:creationId xmlns:a16="http://schemas.microsoft.com/office/drawing/2014/main" id="{62A09343-8D74-DA7F-0400-DD08D8646638}"/>
              </a:ext>
            </a:extLst>
          </p:cNvPr>
          <p:cNvSpPr>
            <a:spLocks noGrp="1" noChangeArrowheads="1"/>
          </p:cNvSpPr>
          <p:nvPr>
            <p:ph type="title"/>
          </p:nvPr>
        </p:nvSpPr>
        <p:spPr/>
        <p:txBody>
          <a:bodyPr/>
          <a:lstStyle/>
          <a:p>
            <a:endParaRPr lang="en-US" altLang="en-US"/>
          </a:p>
        </p:txBody>
      </p:sp>
      <p:pic>
        <p:nvPicPr>
          <p:cNvPr id="80900" name="Picture 4">
            <a:extLst>
              <a:ext uri="{FF2B5EF4-FFF2-40B4-BE49-F238E27FC236}">
                <a16:creationId xmlns:a16="http://schemas.microsoft.com/office/drawing/2014/main" id="{C8FA00F6-2D31-6E52-00C3-5CEB1B71BCC4}"/>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57638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5">
            <a:extLst>
              <a:ext uri="{FF2B5EF4-FFF2-40B4-BE49-F238E27FC236}">
                <a16:creationId xmlns:a16="http://schemas.microsoft.com/office/drawing/2014/main" id="{EDA0A5DC-0B3F-8632-9A87-7AD9A81420B3}"/>
              </a:ext>
            </a:extLst>
          </p:cNvPr>
          <p:cNvSpPr>
            <a:spLocks noGrp="1" noChangeArrowheads="1"/>
          </p:cNvSpPr>
          <p:nvPr>
            <p:ph type="title"/>
          </p:nvPr>
        </p:nvSpPr>
        <p:spPr/>
        <p:txBody>
          <a:bodyPr/>
          <a:lstStyle/>
          <a:p>
            <a:endParaRPr lang="en-US" altLang="en-US"/>
          </a:p>
        </p:txBody>
      </p:sp>
      <p:pic>
        <p:nvPicPr>
          <p:cNvPr id="82948" name="Picture 4">
            <a:extLst>
              <a:ext uri="{FF2B5EF4-FFF2-40B4-BE49-F238E27FC236}">
                <a16:creationId xmlns:a16="http://schemas.microsoft.com/office/drawing/2014/main" id="{7517A8CE-4631-23A6-01A7-958B32EE3A2E}"/>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a:extLst>
              <a:ext uri="{FF2B5EF4-FFF2-40B4-BE49-F238E27FC236}">
                <a16:creationId xmlns:a16="http://schemas.microsoft.com/office/drawing/2014/main" id="{008D805B-5A62-65EF-C206-C60A99764EDC}"/>
              </a:ext>
            </a:extLst>
          </p:cNvPr>
          <p:cNvSpPr>
            <a:spLocks noGrp="1" noChangeArrowheads="1"/>
          </p:cNvSpPr>
          <p:nvPr>
            <p:ph type="title"/>
          </p:nvPr>
        </p:nvSpPr>
        <p:spPr/>
        <p:txBody>
          <a:bodyPr/>
          <a:lstStyle/>
          <a:p>
            <a:endParaRPr lang="en-US" altLang="en-US"/>
          </a:p>
        </p:txBody>
      </p:sp>
      <p:pic>
        <p:nvPicPr>
          <p:cNvPr id="84996" name="Picture 4">
            <a:extLst>
              <a:ext uri="{FF2B5EF4-FFF2-40B4-BE49-F238E27FC236}">
                <a16:creationId xmlns:a16="http://schemas.microsoft.com/office/drawing/2014/main" id="{6947E84D-12F9-751A-E201-A9A35CFA4326}"/>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70104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6" name="Rectangle 8">
            <a:extLst>
              <a:ext uri="{FF2B5EF4-FFF2-40B4-BE49-F238E27FC236}">
                <a16:creationId xmlns:a16="http://schemas.microsoft.com/office/drawing/2014/main" id="{FB73F9DD-3B9F-8980-F19C-276E9B23A01D}"/>
              </a:ext>
            </a:extLst>
          </p:cNvPr>
          <p:cNvSpPr>
            <a:spLocks noGrp="1" noChangeArrowheads="1"/>
          </p:cNvSpPr>
          <p:nvPr>
            <p:ph type="title"/>
          </p:nvPr>
        </p:nvSpPr>
        <p:spPr/>
        <p:txBody>
          <a:bodyPr/>
          <a:lstStyle/>
          <a:p>
            <a:endParaRPr lang="en-US" altLang="en-US"/>
          </a:p>
        </p:txBody>
      </p:sp>
      <p:pic>
        <p:nvPicPr>
          <p:cNvPr id="94212" name="Picture 4">
            <a:extLst>
              <a:ext uri="{FF2B5EF4-FFF2-40B4-BE49-F238E27FC236}">
                <a16:creationId xmlns:a16="http://schemas.microsoft.com/office/drawing/2014/main" id="{E2100371-EDE0-4FA1-3A35-14C747392C10}"/>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52500" y="1600200"/>
            <a:ext cx="37719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15" name="Picture 7">
            <a:extLst>
              <a:ext uri="{FF2B5EF4-FFF2-40B4-BE49-F238E27FC236}">
                <a16:creationId xmlns:a16="http://schemas.microsoft.com/office/drawing/2014/main" id="{C003B86D-93E9-96D3-7E5F-BE3CD567E1BA}"/>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43500" y="1600200"/>
            <a:ext cx="37719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Rectangle 5">
            <a:extLst>
              <a:ext uri="{FF2B5EF4-FFF2-40B4-BE49-F238E27FC236}">
                <a16:creationId xmlns:a16="http://schemas.microsoft.com/office/drawing/2014/main" id="{3036E358-5961-E497-4C79-D1287B4D87CE}"/>
              </a:ext>
            </a:extLst>
          </p:cNvPr>
          <p:cNvSpPr>
            <a:spLocks noGrp="1" noChangeArrowheads="1"/>
          </p:cNvSpPr>
          <p:nvPr>
            <p:ph type="title"/>
          </p:nvPr>
        </p:nvSpPr>
        <p:spPr/>
        <p:txBody>
          <a:bodyPr/>
          <a:lstStyle/>
          <a:p>
            <a:endParaRPr lang="en-US" altLang="en-US"/>
          </a:p>
        </p:txBody>
      </p:sp>
      <p:pic>
        <p:nvPicPr>
          <p:cNvPr id="98308" name="Picture 4">
            <a:extLst>
              <a:ext uri="{FF2B5EF4-FFF2-40B4-BE49-F238E27FC236}">
                <a16:creationId xmlns:a16="http://schemas.microsoft.com/office/drawing/2014/main" id="{D68FC037-7FA5-914F-298D-B93029B81675}"/>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57638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a:extLst>
              <a:ext uri="{FF2B5EF4-FFF2-40B4-BE49-F238E27FC236}">
                <a16:creationId xmlns:a16="http://schemas.microsoft.com/office/drawing/2014/main" id="{CC6E92B3-A4F7-0A60-57D3-63505C57E95A}"/>
              </a:ext>
            </a:extLst>
          </p:cNvPr>
          <p:cNvSpPr>
            <a:spLocks noGrp="1" noChangeArrowheads="1"/>
          </p:cNvSpPr>
          <p:nvPr>
            <p:ph type="title"/>
          </p:nvPr>
        </p:nvSpPr>
        <p:spPr/>
        <p:txBody>
          <a:bodyPr/>
          <a:lstStyle/>
          <a:p>
            <a:endParaRPr lang="en-US" altLang="en-US"/>
          </a:p>
        </p:txBody>
      </p:sp>
      <p:pic>
        <p:nvPicPr>
          <p:cNvPr id="101380" name="Picture 4">
            <a:extLst>
              <a:ext uri="{FF2B5EF4-FFF2-40B4-BE49-F238E27FC236}">
                <a16:creationId xmlns:a16="http://schemas.microsoft.com/office/drawing/2014/main" id="{FC208E70-1DFF-9993-0B1F-A63C36B27B99}"/>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4FDCF16-1D19-A1F3-A9FD-0009FAE60912}"/>
              </a:ext>
            </a:extLst>
          </p:cNvPr>
          <p:cNvSpPr>
            <a:spLocks noGrp="1" noChangeArrowheads="1"/>
          </p:cNvSpPr>
          <p:nvPr>
            <p:ph type="title"/>
          </p:nvPr>
        </p:nvSpPr>
        <p:spPr/>
        <p:txBody>
          <a:bodyPr/>
          <a:lstStyle/>
          <a:p>
            <a:endParaRPr lang="en-US" altLang="en-US"/>
          </a:p>
        </p:txBody>
      </p:sp>
      <p:sp>
        <p:nvSpPr>
          <p:cNvPr id="7171" name="Rectangle 3">
            <a:extLst>
              <a:ext uri="{FF2B5EF4-FFF2-40B4-BE49-F238E27FC236}">
                <a16:creationId xmlns:a16="http://schemas.microsoft.com/office/drawing/2014/main" id="{DA58ABCE-F05F-E86B-6BDD-8411AE1DE87F}"/>
              </a:ext>
            </a:extLst>
          </p:cNvPr>
          <p:cNvSpPr>
            <a:spLocks noGrp="1" noChangeArrowheads="1"/>
          </p:cNvSpPr>
          <p:nvPr>
            <p:ph type="body" idx="1"/>
          </p:nvPr>
        </p:nvSpPr>
        <p:spPr>
          <a:xfrm>
            <a:off x="1676400" y="1371600"/>
            <a:ext cx="7010400" cy="4525963"/>
          </a:xfrm>
        </p:spPr>
        <p:txBody>
          <a:bodyPr/>
          <a:lstStyle/>
          <a:p>
            <a:pPr>
              <a:buFontTx/>
              <a:buNone/>
            </a:pPr>
            <a:r>
              <a:rPr lang="en-US" altLang="en-US" b="1"/>
              <a:t>Economics</a:t>
            </a:r>
          </a:p>
          <a:p>
            <a:r>
              <a:rPr lang="en-US" altLang="en-US" sz="2400" b="1"/>
              <a:t>Farming: sugar beets, cattle, produce </a:t>
            </a:r>
            <a:endParaRPr lang="en-US" altLang="en-US" sz="2400"/>
          </a:p>
          <a:p>
            <a:r>
              <a:rPr lang="en-US" altLang="en-US" sz="2400" b="1"/>
              <a:t>Natural resources: oil </a:t>
            </a:r>
            <a:endParaRPr lang="en-US" altLang="en-US" sz="2400"/>
          </a:p>
          <a:p>
            <a:r>
              <a:rPr lang="en-US" altLang="en-US" sz="2400" b="1"/>
              <a:t>Transportation: railroads (major element and umbrella theme for the project) </a:t>
            </a:r>
            <a:endParaRPr lang="en-US" altLang="en-US" sz="2400"/>
          </a:p>
          <a:p>
            <a:endParaRPr lang="en-US" altLang="en-US" sz="2400"/>
          </a:p>
        </p:txBody>
      </p:sp>
      <p:pic>
        <p:nvPicPr>
          <p:cNvPr id="7172" name="Picture 4">
            <a:extLst>
              <a:ext uri="{FF2B5EF4-FFF2-40B4-BE49-F238E27FC236}">
                <a16:creationId xmlns:a16="http://schemas.microsoft.com/office/drawing/2014/main" id="{E7F5223F-5FCE-0A01-D104-0A5A5A0E7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675063"/>
            <a:ext cx="5105400" cy="3182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Rectangle 5">
            <a:extLst>
              <a:ext uri="{FF2B5EF4-FFF2-40B4-BE49-F238E27FC236}">
                <a16:creationId xmlns:a16="http://schemas.microsoft.com/office/drawing/2014/main" id="{B57168A1-896E-1188-7FFF-F8ACF6343FED}"/>
              </a:ext>
            </a:extLst>
          </p:cNvPr>
          <p:cNvSpPr>
            <a:spLocks noGrp="1" noChangeArrowheads="1"/>
          </p:cNvSpPr>
          <p:nvPr>
            <p:ph type="title"/>
          </p:nvPr>
        </p:nvSpPr>
        <p:spPr/>
        <p:txBody>
          <a:bodyPr/>
          <a:lstStyle/>
          <a:p>
            <a:endParaRPr lang="en-US" altLang="en-US"/>
          </a:p>
        </p:txBody>
      </p:sp>
      <p:pic>
        <p:nvPicPr>
          <p:cNvPr id="103428" name="Picture 4">
            <a:extLst>
              <a:ext uri="{FF2B5EF4-FFF2-40B4-BE49-F238E27FC236}">
                <a16:creationId xmlns:a16="http://schemas.microsoft.com/office/drawing/2014/main" id="{0F62DC0F-F597-567A-6087-A1C9FA849056}"/>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70104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7" name="Rectangle 5">
            <a:extLst>
              <a:ext uri="{FF2B5EF4-FFF2-40B4-BE49-F238E27FC236}">
                <a16:creationId xmlns:a16="http://schemas.microsoft.com/office/drawing/2014/main" id="{4E67B00F-B573-331F-5364-6FE884BC53D1}"/>
              </a:ext>
            </a:extLst>
          </p:cNvPr>
          <p:cNvSpPr>
            <a:spLocks noGrp="1" noChangeArrowheads="1"/>
          </p:cNvSpPr>
          <p:nvPr>
            <p:ph type="title"/>
          </p:nvPr>
        </p:nvSpPr>
        <p:spPr/>
        <p:txBody>
          <a:bodyPr/>
          <a:lstStyle/>
          <a:p>
            <a:endParaRPr lang="en-US" altLang="en-US"/>
          </a:p>
        </p:txBody>
      </p:sp>
      <p:pic>
        <p:nvPicPr>
          <p:cNvPr id="105476" name="Picture 4">
            <a:extLst>
              <a:ext uri="{FF2B5EF4-FFF2-40B4-BE49-F238E27FC236}">
                <a16:creationId xmlns:a16="http://schemas.microsoft.com/office/drawing/2014/main" id="{0F5E4744-533F-B824-2D64-72C5E2AD51B9}"/>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5">
            <a:extLst>
              <a:ext uri="{FF2B5EF4-FFF2-40B4-BE49-F238E27FC236}">
                <a16:creationId xmlns:a16="http://schemas.microsoft.com/office/drawing/2014/main" id="{C363F898-F92B-8C70-2483-882EA8DDBDB0}"/>
              </a:ext>
            </a:extLst>
          </p:cNvPr>
          <p:cNvSpPr>
            <a:spLocks noGrp="1" noChangeArrowheads="1"/>
          </p:cNvSpPr>
          <p:nvPr>
            <p:ph type="title"/>
          </p:nvPr>
        </p:nvSpPr>
        <p:spPr/>
        <p:txBody>
          <a:bodyPr/>
          <a:lstStyle/>
          <a:p>
            <a:endParaRPr lang="en-US" altLang="en-US"/>
          </a:p>
        </p:txBody>
      </p:sp>
      <p:pic>
        <p:nvPicPr>
          <p:cNvPr id="107524" name="Picture 4">
            <a:extLst>
              <a:ext uri="{FF2B5EF4-FFF2-40B4-BE49-F238E27FC236}">
                <a16:creationId xmlns:a16="http://schemas.microsoft.com/office/drawing/2014/main" id="{5DF6FBDD-F4D1-3C7E-BB43-5AC7750BF271}"/>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5">
            <a:extLst>
              <a:ext uri="{FF2B5EF4-FFF2-40B4-BE49-F238E27FC236}">
                <a16:creationId xmlns:a16="http://schemas.microsoft.com/office/drawing/2014/main" id="{40DDBC30-DD9A-2AFF-294C-6EB6AEEC8B75}"/>
              </a:ext>
            </a:extLst>
          </p:cNvPr>
          <p:cNvSpPr>
            <a:spLocks noGrp="1" noChangeArrowheads="1"/>
          </p:cNvSpPr>
          <p:nvPr>
            <p:ph type="title"/>
          </p:nvPr>
        </p:nvSpPr>
        <p:spPr/>
        <p:txBody>
          <a:bodyPr/>
          <a:lstStyle/>
          <a:p>
            <a:endParaRPr lang="en-US" altLang="en-US"/>
          </a:p>
        </p:txBody>
      </p:sp>
      <p:pic>
        <p:nvPicPr>
          <p:cNvPr id="109572" name="Picture 4">
            <a:extLst>
              <a:ext uri="{FF2B5EF4-FFF2-40B4-BE49-F238E27FC236}">
                <a16:creationId xmlns:a16="http://schemas.microsoft.com/office/drawing/2014/main" id="{446DF0C8-6862-7579-455E-E31D10921E25}"/>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5">
            <a:extLst>
              <a:ext uri="{FF2B5EF4-FFF2-40B4-BE49-F238E27FC236}">
                <a16:creationId xmlns:a16="http://schemas.microsoft.com/office/drawing/2014/main" id="{E8126C0B-E6B8-1595-0A4D-26C6B2ABDFD8}"/>
              </a:ext>
            </a:extLst>
          </p:cNvPr>
          <p:cNvSpPr>
            <a:spLocks noGrp="1" noChangeArrowheads="1"/>
          </p:cNvSpPr>
          <p:nvPr>
            <p:ph type="title"/>
          </p:nvPr>
        </p:nvSpPr>
        <p:spPr/>
        <p:txBody>
          <a:bodyPr/>
          <a:lstStyle/>
          <a:p>
            <a:endParaRPr lang="en-US" altLang="en-US"/>
          </a:p>
        </p:txBody>
      </p:sp>
      <p:pic>
        <p:nvPicPr>
          <p:cNvPr id="111620" name="Picture 4">
            <a:extLst>
              <a:ext uri="{FF2B5EF4-FFF2-40B4-BE49-F238E27FC236}">
                <a16:creationId xmlns:a16="http://schemas.microsoft.com/office/drawing/2014/main" id="{2971765A-EFCE-80BD-1EAD-1D6FE7DEC34F}"/>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Rectangle 5">
            <a:extLst>
              <a:ext uri="{FF2B5EF4-FFF2-40B4-BE49-F238E27FC236}">
                <a16:creationId xmlns:a16="http://schemas.microsoft.com/office/drawing/2014/main" id="{CB086527-1BDA-DCBA-6F3D-E9E4EBD359C8}"/>
              </a:ext>
            </a:extLst>
          </p:cNvPr>
          <p:cNvSpPr>
            <a:spLocks noGrp="1" noChangeArrowheads="1"/>
          </p:cNvSpPr>
          <p:nvPr>
            <p:ph type="title"/>
          </p:nvPr>
        </p:nvSpPr>
        <p:spPr/>
        <p:txBody>
          <a:bodyPr/>
          <a:lstStyle/>
          <a:p>
            <a:endParaRPr lang="en-US" altLang="en-US"/>
          </a:p>
        </p:txBody>
      </p:sp>
      <p:pic>
        <p:nvPicPr>
          <p:cNvPr id="119812" name="Picture 4">
            <a:extLst>
              <a:ext uri="{FF2B5EF4-FFF2-40B4-BE49-F238E27FC236}">
                <a16:creationId xmlns:a16="http://schemas.microsoft.com/office/drawing/2014/main" id="{277AC804-C83B-B21C-175E-96CDF982BE23}"/>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447800"/>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5" name="Text Box 7">
            <a:extLst>
              <a:ext uri="{FF2B5EF4-FFF2-40B4-BE49-F238E27FC236}">
                <a16:creationId xmlns:a16="http://schemas.microsoft.com/office/drawing/2014/main" id="{40B61BD7-BCC9-DAF0-2995-B54C77C91543}"/>
              </a:ext>
            </a:extLst>
          </p:cNvPr>
          <p:cNvSpPr txBox="1">
            <a:spLocks noChangeArrowheads="1"/>
          </p:cNvSpPr>
          <p:nvPr/>
        </p:nvSpPr>
        <p:spPr bwMode="auto">
          <a:xfrm>
            <a:off x="152400" y="1981200"/>
            <a:ext cx="13716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Visiting the Santa Maria Valley Railroad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1" name="Rectangle 5">
            <a:extLst>
              <a:ext uri="{FF2B5EF4-FFF2-40B4-BE49-F238E27FC236}">
                <a16:creationId xmlns:a16="http://schemas.microsoft.com/office/drawing/2014/main" id="{1FABA6A2-068D-17E0-2214-3CD8802FF91F}"/>
              </a:ext>
            </a:extLst>
          </p:cNvPr>
          <p:cNvSpPr>
            <a:spLocks noGrp="1" noChangeArrowheads="1"/>
          </p:cNvSpPr>
          <p:nvPr>
            <p:ph type="title"/>
          </p:nvPr>
        </p:nvSpPr>
        <p:spPr/>
        <p:txBody>
          <a:bodyPr/>
          <a:lstStyle/>
          <a:p>
            <a:endParaRPr lang="en-US" altLang="en-US"/>
          </a:p>
        </p:txBody>
      </p:sp>
      <p:pic>
        <p:nvPicPr>
          <p:cNvPr id="121860" name="Picture 4">
            <a:extLst>
              <a:ext uri="{FF2B5EF4-FFF2-40B4-BE49-F238E27FC236}">
                <a16:creationId xmlns:a16="http://schemas.microsoft.com/office/drawing/2014/main" id="{E95B87B7-61A4-1BE6-726E-1894D20E7F3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70104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a:extLst>
              <a:ext uri="{FF2B5EF4-FFF2-40B4-BE49-F238E27FC236}">
                <a16:creationId xmlns:a16="http://schemas.microsoft.com/office/drawing/2014/main" id="{1BAB1712-C7A8-75B0-A892-1314D093806D}"/>
              </a:ext>
            </a:extLst>
          </p:cNvPr>
          <p:cNvSpPr>
            <a:spLocks noGrp="1" noChangeArrowheads="1"/>
          </p:cNvSpPr>
          <p:nvPr>
            <p:ph type="title"/>
          </p:nvPr>
        </p:nvSpPr>
        <p:spPr/>
        <p:txBody>
          <a:bodyPr/>
          <a:lstStyle/>
          <a:p>
            <a:endParaRPr lang="en-US" altLang="en-US"/>
          </a:p>
        </p:txBody>
      </p:sp>
      <p:pic>
        <p:nvPicPr>
          <p:cNvPr id="123908" name="Picture 4">
            <a:extLst>
              <a:ext uri="{FF2B5EF4-FFF2-40B4-BE49-F238E27FC236}">
                <a16:creationId xmlns:a16="http://schemas.microsoft.com/office/drawing/2014/main" id="{21591B85-387A-4D5A-DE12-1F63E39B17E3}"/>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46363" y="1295400"/>
            <a:ext cx="405765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Rectangle 5">
            <a:extLst>
              <a:ext uri="{FF2B5EF4-FFF2-40B4-BE49-F238E27FC236}">
                <a16:creationId xmlns:a16="http://schemas.microsoft.com/office/drawing/2014/main" id="{8C5882C5-99D1-8DD3-9DCB-E1B89EAEA11C}"/>
              </a:ext>
            </a:extLst>
          </p:cNvPr>
          <p:cNvSpPr>
            <a:spLocks noGrp="1" noChangeArrowheads="1"/>
          </p:cNvSpPr>
          <p:nvPr>
            <p:ph type="title"/>
          </p:nvPr>
        </p:nvSpPr>
        <p:spPr/>
        <p:txBody>
          <a:bodyPr/>
          <a:lstStyle/>
          <a:p>
            <a:endParaRPr lang="en-US" altLang="en-US"/>
          </a:p>
        </p:txBody>
      </p:sp>
      <p:pic>
        <p:nvPicPr>
          <p:cNvPr id="129028" name="Picture 4">
            <a:extLst>
              <a:ext uri="{FF2B5EF4-FFF2-40B4-BE49-F238E27FC236}">
                <a16:creationId xmlns:a16="http://schemas.microsoft.com/office/drawing/2014/main" id="{57D91FD0-2FAF-A041-F3F7-10F5BEBD799C}"/>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524000"/>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1" name="Text Box 7">
            <a:extLst>
              <a:ext uri="{FF2B5EF4-FFF2-40B4-BE49-F238E27FC236}">
                <a16:creationId xmlns:a16="http://schemas.microsoft.com/office/drawing/2014/main" id="{506EB1A1-365A-4F36-0DA7-712A67372188}"/>
              </a:ext>
            </a:extLst>
          </p:cNvPr>
          <p:cNvSpPr txBox="1">
            <a:spLocks noChangeArrowheads="1"/>
          </p:cNvSpPr>
          <p:nvPr/>
        </p:nvSpPr>
        <p:spPr bwMode="auto">
          <a:xfrm>
            <a:off x="152400" y="2209800"/>
            <a:ext cx="1905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Visiting the Santa Maria Historical Society’s Museum</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Rectangle 5">
            <a:extLst>
              <a:ext uri="{FF2B5EF4-FFF2-40B4-BE49-F238E27FC236}">
                <a16:creationId xmlns:a16="http://schemas.microsoft.com/office/drawing/2014/main" id="{602A8005-5469-D695-A5AC-166536351ED9}"/>
              </a:ext>
            </a:extLst>
          </p:cNvPr>
          <p:cNvSpPr>
            <a:spLocks noGrp="1" noChangeArrowheads="1"/>
          </p:cNvSpPr>
          <p:nvPr>
            <p:ph type="title"/>
          </p:nvPr>
        </p:nvSpPr>
        <p:spPr/>
        <p:txBody>
          <a:bodyPr/>
          <a:lstStyle/>
          <a:p>
            <a:endParaRPr lang="en-US" altLang="en-US"/>
          </a:p>
        </p:txBody>
      </p:sp>
      <p:pic>
        <p:nvPicPr>
          <p:cNvPr id="131076" name="Picture 4">
            <a:extLst>
              <a:ext uri="{FF2B5EF4-FFF2-40B4-BE49-F238E27FC236}">
                <a16:creationId xmlns:a16="http://schemas.microsoft.com/office/drawing/2014/main" id="{DD2DBC9C-0D9E-3CD9-8311-FFE2484811B5}"/>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3F61A11-B9F0-5FD0-BBBF-6673812EFA46}"/>
              </a:ext>
            </a:extLst>
          </p:cNvPr>
          <p:cNvSpPr>
            <a:spLocks noGrp="1" noChangeArrowheads="1"/>
          </p:cNvSpPr>
          <p:nvPr>
            <p:ph type="title"/>
          </p:nvPr>
        </p:nvSpPr>
        <p:spPr/>
        <p:txBody>
          <a:bodyPr/>
          <a:lstStyle/>
          <a:p>
            <a:endParaRPr lang="en-US" altLang="en-US"/>
          </a:p>
        </p:txBody>
      </p:sp>
      <p:sp>
        <p:nvSpPr>
          <p:cNvPr id="8195" name="Rectangle 3">
            <a:extLst>
              <a:ext uri="{FF2B5EF4-FFF2-40B4-BE49-F238E27FC236}">
                <a16:creationId xmlns:a16="http://schemas.microsoft.com/office/drawing/2014/main" id="{0D1A8E22-4C31-E740-5903-A28717DE155B}"/>
              </a:ext>
            </a:extLst>
          </p:cNvPr>
          <p:cNvSpPr>
            <a:spLocks noGrp="1" noChangeArrowheads="1"/>
          </p:cNvSpPr>
          <p:nvPr>
            <p:ph type="body" idx="1"/>
          </p:nvPr>
        </p:nvSpPr>
        <p:spPr>
          <a:xfrm>
            <a:off x="762000" y="1981200"/>
            <a:ext cx="2895600" cy="3810000"/>
          </a:xfrm>
        </p:spPr>
        <p:txBody>
          <a:bodyPr/>
          <a:lstStyle/>
          <a:p>
            <a:pPr>
              <a:buFontTx/>
              <a:buNone/>
            </a:pPr>
            <a:r>
              <a:rPr lang="en-US" altLang="en-US" b="1"/>
              <a:t>Culture</a:t>
            </a:r>
          </a:p>
          <a:p>
            <a:r>
              <a:rPr lang="en-US" altLang="en-US" sz="2400" b="1"/>
              <a:t>Chumash </a:t>
            </a:r>
            <a:endParaRPr lang="en-US" altLang="en-US" sz="2400"/>
          </a:p>
          <a:p>
            <a:r>
              <a:rPr lang="en-US" altLang="en-US" sz="2400" b="1"/>
              <a:t>Early Settlers </a:t>
            </a:r>
            <a:endParaRPr lang="en-US" altLang="en-US" sz="2400"/>
          </a:p>
          <a:p>
            <a:r>
              <a:rPr lang="en-US" altLang="en-US" sz="2400" b="1"/>
              <a:t>Early churches, schools, mercantiles of Santa Maria</a:t>
            </a:r>
            <a:r>
              <a:rPr lang="en-US" altLang="en-US" b="1"/>
              <a:t> </a:t>
            </a:r>
            <a:endParaRPr lang="en-US" altLang="en-US"/>
          </a:p>
          <a:p>
            <a:endParaRPr lang="en-US" altLang="en-US"/>
          </a:p>
        </p:txBody>
      </p:sp>
      <p:pic>
        <p:nvPicPr>
          <p:cNvPr id="8196" name="Picture 4">
            <a:extLst>
              <a:ext uri="{FF2B5EF4-FFF2-40B4-BE49-F238E27FC236}">
                <a16:creationId xmlns:a16="http://schemas.microsoft.com/office/drawing/2014/main" id="{26FC0C53-CEC0-BD9F-410C-EE3AD54CD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71600"/>
            <a:ext cx="3752850" cy="500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5" name="Rectangle 5">
            <a:extLst>
              <a:ext uri="{FF2B5EF4-FFF2-40B4-BE49-F238E27FC236}">
                <a16:creationId xmlns:a16="http://schemas.microsoft.com/office/drawing/2014/main" id="{962C6C17-1B75-F90D-9060-5141181A589B}"/>
              </a:ext>
            </a:extLst>
          </p:cNvPr>
          <p:cNvSpPr>
            <a:spLocks noGrp="1" noChangeArrowheads="1"/>
          </p:cNvSpPr>
          <p:nvPr>
            <p:ph type="title"/>
          </p:nvPr>
        </p:nvSpPr>
        <p:spPr/>
        <p:txBody>
          <a:bodyPr/>
          <a:lstStyle/>
          <a:p>
            <a:endParaRPr lang="en-US" altLang="en-US"/>
          </a:p>
        </p:txBody>
      </p:sp>
      <p:pic>
        <p:nvPicPr>
          <p:cNvPr id="133124" name="Picture 4">
            <a:extLst>
              <a:ext uri="{FF2B5EF4-FFF2-40B4-BE49-F238E27FC236}">
                <a16:creationId xmlns:a16="http://schemas.microsoft.com/office/drawing/2014/main" id="{44983681-BAFF-3F84-85DC-C80A3FEDB001}"/>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485900"/>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Rectangle 5">
            <a:extLst>
              <a:ext uri="{FF2B5EF4-FFF2-40B4-BE49-F238E27FC236}">
                <a16:creationId xmlns:a16="http://schemas.microsoft.com/office/drawing/2014/main" id="{4F96CF15-AFBB-8C60-B0C5-06ECE5880B2C}"/>
              </a:ext>
            </a:extLst>
          </p:cNvPr>
          <p:cNvSpPr>
            <a:spLocks noGrp="1" noChangeArrowheads="1"/>
          </p:cNvSpPr>
          <p:nvPr>
            <p:ph type="title"/>
          </p:nvPr>
        </p:nvSpPr>
        <p:spPr/>
        <p:txBody>
          <a:bodyPr/>
          <a:lstStyle/>
          <a:p>
            <a:endParaRPr lang="en-US" altLang="en-US"/>
          </a:p>
        </p:txBody>
      </p:sp>
      <p:pic>
        <p:nvPicPr>
          <p:cNvPr id="135172" name="Picture 4">
            <a:extLst>
              <a:ext uri="{FF2B5EF4-FFF2-40B4-BE49-F238E27FC236}">
                <a16:creationId xmlns:a16="http://schemas.microsoft.com/office/drawing/2014/main" id="{DEC64FD2-C7D6-E8F6-4864-66D4AEFC684F}"/>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62088"/>
            <a:ext cx="70104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3" name="Rectangle 5">
            <a:extLst>
              <a:ext uri="{FF2B5EF4-FFF2-40B4-BE49-F238E27FC236}">
                <a16:creationId xmlns:a16="http://schemas.microsoft.com/office/drawing/2014/main" id="{1044A887-41C9-2BFB-7B7E-22F6EAE57F26}"/>
              </a:ext>
            </a:extLst>
          </p:cNvPr>
          <p:cNvSpPr>
            <a:spLocks noGrp="1" noChangeArrowheads="1"/>
          </p:cNvSpPr>
          <p:nvPr>
            <p:ph type="title"/>
          </p:nvPr>
        </p:nvSpPr>
        <p:spPr/>
        <p:txBody>
          <a:bodyPr/>
          <a:lstStyle/>
          <a:p>
            <a:endParaRPr lang="en-US" altLang="en-US"/>
          </a:p>
        </p:txBody>
      </p:sp>
      <p:pic>
        <p:nvPicPr>
          <p:cNvPr id="206852" name="Picture 4">
            <a:extLst>
              <a:ext uri="{FF2B5EF4-FFF2-40B4-BE49-F238E27FC236}">
                <a16:creationId xmlns:a16="http://schemas.microsoft.com/office/drawing/2014/main" id="{0314F8F0-7486-ADCC-B865-85213A6B779E}"/>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524000"/>
            <a:ext cx="67056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5" name="Text Box 7">
            <a:extLst>
              <a:ext uri="{FF2B5EF4-FFF2-40B4-BE49-F238E27FC236}">
                <a16:creationId xmlns:a16="http://schemas.microsoft.com/office/drawing/2014/main" id="{F261FEC8-4F56-8FBD-8F70-DCC93795D370}"/>
              </a:ext>
            </a:extLst>
          </p:cNvPr>
          <p:cNvSpPr txBox="1">
            <a:spLocks noChangeArrowheads="1"/>
          </p:cNvSpPr>
          <p:nvPr/>
        </p:nvSpPr>
        <p:spPr bwMode="auto">
          <a:xfrm>
            <a:off x="152400" y="1905000"/>
            <a:ext cx="1905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Visiting the Santa Maria Valley Railway Historical Museum in the Mall</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1" name="Rectangle 5">
            <a:extLst>
              <a:ext uri="{FF2B5EF4-FFF2-40B4-BE49-F238E27FC236}">
                <a16:creationId xmlns:a16="http://schemas.microsoft.com/office/drawing/2014/main" id="{5AEECC2E-04C9-7FC9-26CF-520189822532}"/>
              </a:ext>
            </a:extLst>
          </p:cNvPr>
          <p:cNvSpPr>
            <a:spLocks noGrp="1" noChangeArrowheads="1"/>
          </p:cNvSpPr>
          <p:nvPr>
            <p:ph type="title"/>
          </p:nvPr>
        </p:nvSpPr>
        <p:spPr/>
        <p:txBody>
          <a:bodyPr/>
          <a:lstStyle/>
          <a:p>
            <a:endParaRPr lang="en-US" altLang="en-US"/>
          </a:p>
        </p:txBody>
      </p:sp>
      <p:pic>
        <p:nvPicPr>
          <p:cNvPr id="208900" name="Picture 4">
            <a:extLst>
              <a:ext uri="{FF2B5EF4-FFF2-40B4-BE49-F238E27FC236}">
                <a16:creationId xmlns:a16="http://schemas.microsoft.com/office/drawing/2014/main" id="{3A7A690C-9ADE-9357-01C9-C0CC201A85CF}"/>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70104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9" name="Rectangle 5">
            <a:extLst>
              <a:ext uri="{FF2B5EF4-FFF2-40B4-BE49-F238E27FC236}">
                <a16:creationId xmlns:a16="http://schemas.microsoft.com/office/drawing/2014/main" id="{3E0545FE-7D03-1300-1335-63B49FA451DB}"/>
              </a:ext>
            </a:extLst>
          </p:cNvPr>
          <p:cNvSpPr>
            <a:spLocks noGrp="1" noChangeArrowheads="1"/>
          </p:cNvSpPr>
          <p:nvPr>
            <p:ph type="title"/>
          </p:nvPr>
        </p:nvSpPr>
        <p:spPr/>
        <p:txBody>
          <a:bodyPr/>
          <a:lstStyle/>
          <a:p>
            <a:endParaRPr lang="en-US" altLang="en-US"/>
          </a:p>
        </p:txBody>
      </p:sp>
      <p:pic>
        <p:nvPicPr>
          <p:cNvPr id="210948" name="Picture 4">
            <a:extLst>
              <a:ext uri="{FF2B5EF4-FFF2-40B4-BE49-F238E27FC236}">
                <a16:creationId xmlns:a16="http://schemas.microsoft.com/office/drawing/2014/main" id="{F5855C55-A3D4-553D-939F-547A3A17669B}"/>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Rectangle 5">
            <a:extLst>
              <a:ext uri="{FF2B5EF4-FFF2-40B4-BE49-F238E27FC236}">
                <a16:creationId xmlns:a16="http://schemas.microsoft.com/office/drawing/2014/main" id="{EA4873BF-A78B-D27F-3EAB-5342ADE2EBA2}"/>
              </a:ext>
            </a:extLst>
          </p:cNvPr>
          <p:cNvSpPr>
            <a:spLocks noGrp="1" noChangeArrowheads="1"/>
          </p:cNvSpPr>
          <p:nvPr>
            <p:ph type="title"/>
          </p:nvPr>
        </p:nvSpPr>
        <p:spPr/>
        <p:txBody>
          <a:bodyPr/>
          <a:lstStyle/>
          <a:p>
            <a:endParaRPr lang="en-US" altLang="en-US"/>
          </a:p>
        </p:txBody>
      </p:sp>
      <p:pic>
        <p:nvPicPr>
          <p:cNvPr id="211972" name="Picture 4">
            <a:extLst>
              <a:ext uri="{FF2B5EF4-FFF2-40B4-BE49-F238E27FC236}">
                <a16:creationId xmlns:a16="http://schemas.microsoft.com/office/drawing/2014/main" id="{D0D77E1D-A377-A429-49DB-9566556025EA}"/>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576388"/>
            <a:ext cx="6781800" cy="508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7" name="Rectangle 5">
            <a:extLst>
              <a:ext uri="{FF2B5EF4-FFF2-40B4-BE49-F238E27FC236}">
                <a16:creationId xmlns:a16="http://schemas.microsoft.com/office/drawing/2014/main" id="{AF2191AD-F629-957C-F1BA-CE3862229FA2}"/>
              </a:ext>
            </a:extLst>
          </p:cNvPr>
          <p:cNvSpPr>
            <a:spLocks noGrp="1" noChangeArrowheads="1"/>
          </p:cNvSpPr>
          <p:nvPr>
            <p:ph type="title"/>
          </p:nvPr>
        </p:nvSpPr>
        <p:spPr/>
        <p:txBody>
          <a:bodyPr/>
          <a:lstStyle/>
          <a:p>
            <a:endParaRPr lang="en-US" altLang="en-US"/>
          </a:p>
        </p:txBody>
      </p:sp>
      <p:pic>
        <p:nvPicPr>
          <p:cNvPr id="141316" name="Picture 4">
            <a:extLst>
              <a:ext uri="{FF2B5EF4-FFF2-40B4-BE49-F238E27FC236}">
                <a16:creationId xmlns:a16="http://schemas.microsoft.com/office/drawing/2014/main" id="{00708969-D865-5F90-A6CC-78A8907C4479}"/>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7400" y="1524000"/>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1319" name="Text Box 7">
            <a:extLst>
              <a:ext uri="{FF2B5EF4-FFF2-40B4-BE49-F238E27FC236}">
                <a16:creationId xmlns:a16="http://schemas.microsoft.com/office/drawing/2014/main" id="{F2586DDA-9CA4-1D34-F037-170C2462A1CA}"/>
              </a:ext>
            </a:extLst>
          </p:cNvPr>
          <p:cNvSpPr txBox="1">
            <a:spLocks noChangeArrowheads="1"/>
          </p:cNvSpPr>
          <p:nvPr/>
        </p:nvSpPr>
        <p:spPr bwMode="auto">
          <a:xfrm>
            <a:off x="228600" y="2438400"/>
            <a:ext cx="1828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Amtrak field trip starts at Guadalupe.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a:extLst>
              <a:ext uri="{FF2B5EF4-FFF2-40B4-BE49-F238E27FC236}">
                <a16:creationId xmlns:a16="http://schemas.microsoft.com/office/drawing/2014/main" id="{DD6F5190-B1F0-C1A4-1ECD-5DFD3933DF84}"/>
              </a:ext>
            </a:extLst>
          </p:cNvPr>
          <p:cNvSpPr>
            <a:spLocks noGrp="1" noChangeArrowheads="1"/>
          </p:cNvSpPr>
          <p:nvPr>
            <p:ph type="title"/>
          </p:nvPr>
        </p:nvSpPr>
        <p:spPr/>
        <p:txBody>
          <a:bodyPr/>
          <a:lstStyle/>
          <a:p>
            <a:endParaRPr lang="en-US" altLang="en-US"/>
          </a:p>
        </p:txBody>
      </p:sp>
      <p:pic>
        <p:nvPicPr>
          <p:cNvPr id="143364" name="Picture 4">
            <a:extLst>
              <a:ext uri="{FF2B5EF4-FFF2-40B4-BE49-F238E27FC236}">
                <a16:creationId xmlns:a16="http://schemas.microsoft.com/office/drawing/2014/main" id="{853F37FC-64E8-4F09-9095-F454F4E14C8E}"/>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576388"/>
            <a:ext cx="6781800" cy="508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3" name="Rectangle 5">
            <a:extLst>
              <a:ext uri="{FF2B5EF4-FFF2-40B4-BE49-F238E27FC236}">
                <a16:creationId xmlns:a16="http://schemas.microsoft.com/office/drawing/2014/main" id="{9C14CE57-809D-0638-D710-2C0665CEEDEE}"/>
              </a:ext>
            </a:extLst>
          </p:cNvPr>
          <p:cNvSpPr>
            <a:spLocks noGrp="1" noChangeArrowheads="1"/>
          </p:cNvSpPr>
          <p:nvPr>
            <p:ph type="title"/>
          </p:nvPr>
        </p:nvSpPr>
        <p:spPr/>
        <p:txBody>
          <a:bodyPr/>
          <a:lstStyle/>
          <a:p>
            <a:endParaRPr lang="en-US" altLang="en-US"/>
          </a:p>
        </p:txBody>
      </p:sp>
      <p:pic>
        <p:nvPicPr>
          <p:cNvPr id="145412" name="Picture 4">
            <a:extLst>
              <a:ext uri="{FF2B5EF4-FFF2-40B4-BE49-F238E27FC236}">
                <a16:creationId xmlns:a16="http://schemas.microsoft.com/office/drawing/2014/main" id="{C79A570F-FCCE-BF75-1F1B-0CC03AE95D4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1" name="Rectangle 5">
            <a:extLst>
              <a:ext uri="{FF2B5EF4-FFF2-40B4-BE49-F238E27FC236}">
                <a16:creationId xmlns:a16="http://schemas.microsoft.com/office/drawing/2014/main" id="{64BF8501-568A-FB2C-2BBC-59E883C0E767}"/>
              </a:ext>
            </a:extLst>
          </p:cNvPr>
          <p:cNvSpPr>
            <a:spLocks noGrp="1" noChangeArrowheads="1"/>
          </p:cNvSpPr>
          <p:nvPr>
            <p:ph type="title"/>
          </p:nvPr>
        </p:nvSpPr>
        <p:spPr/>
        <p:txBody>
          <a:bodyPr/>
          <a:lstStyle/>
          <a:p>
            <a:endParaRPr lang="en-US" altLang="en-US"/>
          </a:p>
        </p:txBody>
      </p:sp>
      <p:pic>
        <p:nvPicPr>
          <p:cNvPr id="147460" name="Picture 4">
            <a:extLst>
              <a:ext uri="{FF2B5EF4-FFF2-40B4-BE49-F238E27FC236}">
                <a16:creationId xmlns:a16="http://schemas.microsoft.com/office/drawing/2014/main" id="{B3C6DF6C-5FE0-F45A-5999-2F9E3724CA6B}"/>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68036A68-24A3-0289-B0FB-055B429FBF1A}"/>
              </a:ext>
            </a:extLst>
          </p:cNvPr>
          <p:cNvSpPr>
            <a:spLocks noGrp="1" noChangeArrowheads="1"/>
          </p:cNvSpPr>
          <p:nvPr>
            <p:ph type="body" idx="1"/>
          </p:nvPr>
        </p:nvSpPr>
        <p:spPr>
          <a:xfrm>
            <a:off x="228600" y="1600200"/>
            <a:ext cx="7010400" cy="3429000"/>
          </a:xfrm>
        </p:spPr>
        <p:txBody>
          <a:bodyPr/>
          <a:lstStyle/>
          <a:p>
            <a:pPr>
              <a:lnSpc>
                <a:spcPct val="80000"/>
              </a:lnSpc>
              <a:buFontTx/>
              <a:buNone/>
            </a:pPr>
            <a:r>
              <a:rPr lang="en-US" altLang="en-US" sz="2800" b="1"/>
              <a:t>Reading and Writing</a:t>
            </a:r>
          </a:p>
          <a:p>
            <a:pPr>
              <a:lnSpc>
                <a:spcPct val="80000"/>
              </a:lnSpc>
            </a:pPr>
            <a:r>
              <a:rPr lang="en-US" altLang="en-US" sz="1800" b="1"/>
              <a:t>Timeline event descriptions </a:t>
            </a:r>
            <a:endParaRPr lang="en-US" altLang="en-US" sz="1800"/>
          </a:p>
          <a:p>
            <a:pPr>
              <a:lnSpc>
                <a:spcPct val="80000"/>
              </a:lnSpc>
            </a:pPr>
            <a:r>
              <a:rPr lang="en-US" altLang="en-US" sz="1800" b="1">
                <a:hlinkClick r:id="rId3"/>
              </a:rPr>
              <a:t>Short Stories</a:t>
            </a:r>
            <a:r>
              <a:rPr lang="en-US" altLang="en-US" sz="1800" b="1"/>
              <a:t>. Using the unit's vocabulary, students wrote a short story including illustrations. </a:t>
            </a:r>
            <a:endParaRPr lang="en-US" altLang="en-US" sz="1800"/>
          </a:p>
          <a:p>
            <a:pPr>
              <a:lnSpc>
                <a:spcPct val="80000"/>
              </a:lnSpc>
            </a:pPr>
            <a:r>
              <a:rPr lang="en-US" altLang="en-US" sz="1800" b="1">
                <a:hlinkClick r:id="rId4"/>
              </a:rPr>
              <a:t>Final Report</a:t>
            </a:r>
            <a:r>
              <a:rPr lang="en-US" altLang="en-US" sz="1800" b="1"/>
              <a:t>. Topics chosen include: the railroads of the valley, the Chumash, train signals, the first school, fire!, Hart House, steam locomotives, Capt. Hancock, the high school, sugar beets, and mule/horse teams. </a:t>
            </a:r>
            <a:endParaRPr lang="en-US" altLang="en-US" sz="1800"/>
          </a:p>
          <a:p>
            <a:pPr>
              <a:lnSpc>
                <a:spcPct val="80000"/>
              </a:lnSpc>
            </a:pPr>
            <a:r>
              <a:rPr lang="en-US" altLang="en-US" sz="1800" b="1">
                <a:hlinkClick r:id="rId5"/>
              </a:rPr>
              <a:t>Vocabulary</a:t>
            </a:r>
            <a:r>
              <a:rPr lang="en-US" altLang="en-US" sz="1800" b="1"/>
              <a:t>. Activities/homework using these words included using them in sentences, crossword puzzles, etc. </a:t>
            </a:r>
            <a:endParaRPr lang="en-US" altLang="en-US" sz="1800"/>
          </a:p>
          <a:p>
            <a:pPr>
              <a:lnSpc>
                <a:spcPct val="80000"/>
              </a:lnSpc>
            </a:pPr>
            <a:r>
              <a:rPr lang="en-US" altLang="en-US" sz="1800" b="1">
                <a:hlinkClick r:id="rId6"/>
              </a:rPr>
              <a:t>Classroom Library</a:t>
            </a:r>
            <a:r>
              <a:rPr lang="en-US" altLang="en-US" sz="1800" b="1"/>
              <a:t> </a:t>
            </a:r>
            <a:endParaRPr lang="en-US" altLang="en-US" sz="1800"/>
          </a:p>
          <a:p>
            <a:pPr>
              <a:lnSpc>
                <a:spcPct val="80000"/>
              </a:lnSpc>
            </a:pPr>
            <a:r>
              <a:rPr lang="en-US" altLang="en-US" sz="1800" b="1"/>
              <a:t>Thank You Notes for the 3 field trips</a:t>
            </a:r>
            <a:endParaRPr lang="en-US" altLang="en-US" sz="1800"/>
          </a:p>
          <a:p>
            <a:pPr>
              <a:lnSpc>
                <a:spcPct val="80000"/>
              </a:lnSpc>
              <a:buFontTx/>
              <a:buNone/>
            </a:pPr>
            <a:endParaRPr lang="en-US" altLang="en-US" sz="1800"/>
          </a:p>
        </p:txBody>
      </p:sp>
      <p:pic>
        <p:nvPicPr>
          <p:cNvPr id="9221" name="Picture 5">
            <a:extLst>
              <a:ext uri="{FF2B5EF4-FFF2-40B4-BE49-F238E27FC236}">
                <a16:creationId xmlns:a16="http://schemas.microsoft.com/office/drawing/2014/main" id="{C7FCFF68-845E-7221-3B47-FEB05FAD05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267200"/>
            <a:ext cx="3276600" cy="243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9" name="Rectangle 5">
            <a:extLst>
              <a:ext uri="{FF2B5EF4-FFF2-40B4-BE49-F238E27FC236}">
                <a16:creationId xmlns:a16="http://schemas.microsoft.com/office/drawing/2014/main" id="{AA6A3B1B-E08A-CFB4-25A0-73DA940A2006}"/>
              </a:ext>
            </a:extLst>
          </p:cNvPr>
          <p:cNvSpPr>
            <a:spLocks noGrp="1" noChangeArrowheads="1"/>
          </p:cNvSpPr>
          <p:nvPr>
            <p:ph type="title"/>
          </p:nvPr>
        </p:nvSpPr>
        <p:spPr/>
        <p:txBody>
          <a:bodyPr/>
          <a:lstStyle/>
          <a:p>
            <a:endParaRPr lang="en-US" altLang="en-US"/>
          </a:p>
        </p:txBody>
      </p:sp>
      <p:pic>
        <p:nvPicPr>
          <p:cNvPr id="149508" name="Picture 4">
            <a:extLst>
              <a:ext uri="{FF2B5EF4-FFF2-40B4-BE49-F238E27FC236}">
                <a16:creationId xmlns:a16="http://schemas.microsoft.com/office/drawing/2014/main" id="{240D4FDA-5C21-2DFD-D7F8-8A88CCF8A966}"/>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19238"/>
            <a:ext cx="693420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5">
            <a:extLst>
              <a:ext uri="{FF2B5EF4-FFF2-40B4-BE49-F238E27FC236}">
                <a16:creationId xmlns:a16="http://schemas.microsoft.com/office/drawing/2014/main" id="{5FA3C279-86FA-DEAF-11FD-EE92C4C167F4}"/>
              </a:ext>
            </a:extLst>
          </p:cNvPr>
          <p:cNvSpPr>
            <a:spLocks noGrp="1" noChangeArrowheads="1"/>
          </p:cNvSpPr>
          <p:nvPr>
            <p:ph type="title"/>
          </p:nvPr>
        </p:nvSpPr>
        <p:spPr/>
        <p:txBody>
          <a:bodyPr/>
          <a:lstStyle/>
          <a:p>
            <a:endParaRPr lang="en-US" altLang="en-US"/>
          </a:p>
        </p:txBody>
      </p:sp>
      <p:pic>
        <p:nvPicPr>
          <p:cNvPr id="151556" name="Picture 4">
            <a:extLst>
              <a:ext uri="{FF2B5EF4-FFF2-40B4-BE49-F238E27FC236}">
                <a16:creationId xmlns:a16="http://schemas.microsoft.com/office/drawing/2014/main" id="{9048CBCB-FDC7-71C4-568A-F02D58B098A4}"/>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581150"/>
            <a:ext cx="7696200" cy="5121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5CECCD44-CA1A-3A8D-5844-ECDE531DB2B7}"/>
              </a:ext>
            </a:extLst>
          </p:cNvPr>
          <p:cNvSpPr>
            <a:spLocks noGrp="1" noChangeArrowheads="1"/>
          </p:cNvSpPr>
          <p:nvPr>
            <p:ph type="title"/>
          </p:nvPr>
        </p:nvSpPr>
        <p:spPr/>
        <p:txBody>
          <a:bodyPr/>
          <a:lstStyle/>
          <a:p>
            <a:endParaRPr lang="en-US" altLang="en-US"/>
          </a:p>
        </p:txBody>
      </p:sp>
      <p:sp>
        <p:nvSpPr>
          <p:cNvPr id="275459" name="Rectangle 3">
            <a:extLst>
              <a:ext uri="{FF2B5EF4-FFF2-40B4-BE49-F238E27FC236}">
                <a16:creationId xmlns:a16="http://schemas.microsoft.com/office/drawing/2014/main" id="{058C987E-D143-318C-9C83-8C5A90CED9DA}"/>
              </a:ext>
            </a:extLst>
          </p:cNvPr>
          <p:cNvSpPr>
            <a:spLocks noGrp="1" noChangeArrowheads="1"/>
          </p:cNvSpPr>
          <p:nvPr>
            <p:ph type="body" idx="1"/>
          </p:nvPr>
        </p:nvSpPr>
        <p:spPr/>
        <p:txBody>
          <a:bodyPr/>
          <a:lstStyle/>
          <a:p>
            <a:endParaRPr lang="en-US" altLang="en-US"/>
          </a:p>
        </p:txBody>
      </p:sp>
      <p:pic>
        <p:nvPicPr>
          <p:cNvPr id="275460" name="Picture 4">
            <a:extLst>
              <a:ext uri="{FF2B5EF4-FFF2-40B4-BE49-F238E27FC236}">
                <a16:creationId xmlns:a16="http://schemas.microsoft.com/office/drawing/2014/main" id="{3A6F1131-6509-1202-11B9-20090ACD3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1371600"/>
            <a:ext cx="3948112"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5461" name="Text Box 5">
            <a:extLst>
              <a:ext uri="{FF2B5EF4-FFF2-40B4-BE49-F238E27FC236}">
                <a16:creationId xmlns:a16="http://schemas.microsoft.com/office/drawing/2014/main" id="{B4D6533A-8BE2-560F-8963-14ADD36C7C44}"/>
              </a:ext>
            </a:extLst>
          </p:cNvPr>
          <p:cNvSpPr txBox="1">
            <a:spLocks noChangeArrowheads="1"/>
          </p:cNvSpPr>
          <p:nvPr/>
        </p:nvSpPr>
        <p:spPr bwMode="auto">
          <a:xfrm>
            <a:off x="381000" y="2362200"/>
            <a:ext cx="2286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Dress rehearsal for first graders.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F006CE53-4162-B24E-6252-5D885EF3E5C9}"/>
              </a:ext>
            </a:extLst>
          </p:cNvPr>
          <p:cNvSpPr>
            <a:spLocks noGrp="1" noChangeArrowheads="1"/>
          </p:cNvSpPr>
          <p:nvPr>
            <p:ph type="title"/>
          </p:nvPr>
        </p:nvSpPr>
        <p:spPr/>
        <p:txBody>
          <a:bodyPr/>
          <a:lstStyle/>
          <a:p>
            <a:endParaRPr lang="en-US" altLang="en-US"/>
          </a:p>
        </p:txBody>
      </p:sp>
      <p:sp>
        <p:nvSpPr>
          <p:cNvPr id="281603" name="Rectangle 3">
            <a:extLst>
              <a:ext uri="{FF2B5EF4-FFF2-40B4-BE49-F238E27FC236}">
                <a16:creationId xmlns:a16="http://schemas.microsoft.com/office/drawing/2014/main" id="{777B6681-D3FF-6CB7-CEF9-2DBC3C436255}"/>
              </a:ext>
            </a:extLst>
          </p:cNvPr>
          <p:cNvSpPr>
            <a:spLocks noGrp="1" noChangeArrowheads="1"/>
          </p:cNvSpPr>
          <p:nvPr>
            <p:ph type="body" idx="1"/>
          </p:nvPr>
        </p:nvSpPr>
        <p:spPr/>
        <p:txBody>
          <a:bodyPr/>
          <a:lstStyle/>
          <a:p>
            <a:endParaRPr lang="en-US" altLang="en-US"/>
          </a:p>
        </p:txBody>
      </p:sp>
      <p:pic>
        <p:nvPicPr>
          <p:cNvPr id="281604" name="Picture 4">
            <a:extLst>
              <a:ext uri="{FF2B5EF4-FFF2-40B4-BE49-F238E27FC236}">
                <a16:creationId xmlns:a16="http://schemas.microsoft.com/office/drawing/2014/main" id="{092CD082-159C-21C7-D3EC-DF619500C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0"/>
            <a:ext cx="678180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7EE967EA-AD6E-D317-40FF-53962021D8B8}"/>
              </a:ext>
            </a:extLst>
          </p:cNvPr>
          <p:cNvSpPr>
            <a:spLocks noGrp="1" noChangeArrowheads="1"/>
          </p:cNvSpPr>
          <p:nvPr>
            <p:ph type="title"/>
          </p:nvPr>
        </p:nvSpPr>
        <p:spPr/>
        <p:txBody>
          <a:bodyPr/>
          <a:lstStyle/>
          <a:p>
            <a:endParaRPr lang="en-US" altLang="en-US"/>
          </a:p>
        </p:txBody>
      </p:sp>
      <p:sp>
        <p:nvSpPr>
          <p:cNvPr id="283651" name="Rectangle 3">
            <a:extLst>
              <a:ext uri="{FF2B5EF4-FFF2-40B4-BE49-F238E27FC236}">
                <a16:creationId xmlns:a16="http://schemas.microsoft.com/office/drawing/2014/main" id="{F92C63F3-3425-00D2-B97E-193C2A067D5B}"/>
              </a:ext>
            </a:extLst>
          </p:cNvPr>
          <p:cNvSpPr>
            <a:spLocks noGrp="1" noChangeArrowheads="1"/>
          </p:cNvSpPr>
          <p:nvPr>
            <p:ph type="body" idx="1"/>
          </p:nvPr>
        </p:nvSpPr>
        <p:spPr/>
        <p:txBody>
          <a:bodyPr/>
          <a:lstStyle/>
          <a:p>
            <a:endParaRPr lang="en-US" altLang="en-US"/>
          </a:p>
        </p:txBody>
      </p:sp>
      <p:pic>
        <p:nvPicPr>
          <p:cNvPr id="283652" name="Picture 4">
            <a:extLst>
              <a:ext uri="{FF2B5EF4-FFF2-40B4-BE49-F238E27FC236}">
                <a16:creationId xmlns:a16="http://schemas.microsoft.com/office/drawing/2014/main" id="{29F52350-C690-7F10-6859-C5D163616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74841597-2A3A-FC6E-A78E-6B757B4A9434}"/>
              </a:ext>
            </a:extLst>
          </p:cNvPr>
          <p:cNvSpPr>
            <a:spLocks noGrp="1" noChangeArrowheads="1"/>
          </p:cNvSpPr>
          <p:nvPr>
            <p:ph type="title"/>
          </p:nvPr>
        </p:nvSpPr>
        <p:spPr/>
        <p:txBody>
          <a:bodyPr/>
          <a:lstStyle/>
          <a:p>
            <a:endParaRPr lang="en-US" altLang="en-US"/>
          </a:p>
        </p:txBody>
      </p:sp>
      <p:sp>
        <p:nvSpPr>
          <p:cNvPr id="285699" name="Rectangle 3">
            <a:extLst>
              <a:ext uri="{FF2B5EF4-FFF2-40B4-BE49-F238E27FC236}">
                <a16:creationId xmlns:a16="http://schemas.microsoft.com/office/drawing/2014/main" id="{D0317D3E-54DC-F977-241A-9D0E6D58B63D}"/>
              </a:ext>
            </a:extLst>
          </p:cNvPr>
          <p:cNvSpPr>
            <a:spLocks noGrp="1" noChangeArrowheads="1"/>
          </p:cNvSpPr>
          <p:nvPr>
            <p:ph type="body" idx="1"/>
          </p:nvPr>
        </p:nvSpPr>
        <p:spPr/>
        <p:txBody>
          <a:bodyPr/>
          <a:lstStyle/>
          <a:p>
            <a:endParaRPr lang="en-US" altLang="en-US"/>
          </a:p>
        </p:txBody>
      </p:sp>
      <p:pic>
        <p:nvPicPr>
          <p:cNvPr id="285700" name="Picture 4">
            <a:extLst>
              <a:ext uri="{FF2B5EF4-FFF2-40B4-BE49-F238E27FC236}">
                <a16:creationId xmlns:a16="http://schemas.microsoft.com/office/drawing/2014/main" id="{803DDCD3-7753-C8E6-C224-1439E29FB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38830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653F2903-602A-1924-F9A6-6214EC90C4F2}"/>
              </a:ext>
            </a:extLst>
          </p:cNvPr>
          <p:cNvSpPr>
            <a:spLocks noGrp="1" noChangeArrowheads="1"/>
          </p:cNvSpPr>
          <p:nvPr>
            <p:ph type="title"/>
          </p:nvPr>
        </p:nvSpPr>
        <p:spPr/>
        <p:txBody>
          <a:bodyPr/>
          <a:lstStyle/>
          <a:p>
            <a:endParaRPr lang="en-US" altLang="en-US"/>
          </a:p>
        </p:txBody>
      </p:sp>
      <p:sp>
        <p:nvSpPr>
          <p:cNvPr id="277507" name="Rectangle 3">
            <a:extLst>
              <a:ext uri="{FF2B5EF4-FFF2-40B4-BE49-F238E27FC236}">
                <a16:creationId xmlns:a16="http://schemas.microsoft.com/office/drawing/2014/main" id="{1BBE7115-96DD-A9E6-95B8-76573496823C}"/>
              </a:ext>
            </a:extLst>
          </p:cNvPr>
          <p:cNvSpPr>
            <a:spLocks noGrp="1" noChangeArrowheads="1"/>
          </p:cNvSpPr>
          <p:nvPr>
            <p:ph type="body" idx="1"/>
          </p:nvPr>
        </p:nvSpPr>
        <p:spPr/>
        <p:txBody>
          <a:bodyPr/>
          <a:lstStyle/>
          <a:p>
            <a:endParaRPr lang="en-US" altLang="en-US"/>
          </a:p>
        </p:txBody>
      </p:sp>
      <p:pic>
        <p:nvPicPr>
          <p:cNvPr id="277508" name="Picture 4">
            <a:extLst>
              <a:ext uri="{FF2B5EF4-FFF2-40B4-BE49-F238E27FC236}">
                <a16:creationId xmlns:a16="http://schemas.microsoft.com/office/drawing/2014/main" id="{40B9B878-6FBD-07F2-37C6-16FAD06A8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67818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5" name="Rectangle 5">
            <a:extLst>
              <a:ext uri="{FF2B5EF4-FFF2-40B4-BE49-F238E27FC236}">
                <a16:creationId xmlns:a16="http://schemas.microsoft.com/office/drawing/2014/main" id="{A4227D8D-A8F7-1FE2-CFB7-3AFE28CC21F1}"/>
              </a:ext>
            </a:extLst>
          </p:cNvPr>
          <p:cNvSpPr>
            <a:spLocks noGrp="1" noChangeArrowheads="1"/>
          </p:cNvSpPr>
          <p:nvPr>
            <p:ph type="title"/>
          </p:nvPr>
        </p:nvSpPr>
        <p:spPr/>
        <p:txBody>
          <a:bodyPr/>
          <a:lstStyle/>
          <a:p>
            <a:endParaRPr lang="en-US" altLang="en-US"/>
          </a:p>
        </p:txBody>
      </p:sp>
      <p:pic>
        <p:nvPicPr>
          <p:cNvPr id="153604" name="Picture 4">
            <a:extLst>
              <a:ext uri="{FF2B5EF4-FFF2-40B4-BE49-F238E27FC236}">
                <a16:creationId xmlns:a16="http://schemas.microsoft.com/office/drawing/2014/main" id="{ABE456BC-C94C-33B5-7CF5-F19F2503ECB9}"/>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600200"/>
            <a:ext cx="6751637" cy="5064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07" name="Text Box 7">
            <a:extLst>
              <a:ext uri="{FF2B5EF4-FFF2-40B4-BE49-F238E27FC236}">
                <a16:creationId xmlns:a16="http://schemas.microsoft.com/office/drawing/2014/main" id="{182F1000-F967-807A-EE45-940986ABC85A}"/>
              </a:ext>
            </a:extLst>
          </p:cNvPr>
          <p:cNvSpPr txBox="1">
            <a:spLocks noChangeArrowheads="1"/>
          </p:cNvSpPr>
          <p:nvPr/>
        </p:nvSpPr>
        <p:spPr bwMode="auto">
          <a:xfrm>
            <a:off x="228600" y="2209800"/>
            <a:ext cx="114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Open House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3" name="Rectangle 5">
            <a:extLst>
              <a:ext uri="{FF2B5EF4-FFF2-40B4-BE49-F238E27FC236}">
                <a16:creationId xmlns:a16="http://schemas.microsoft.com/office/drawing/2014/main" id="{E5FD897E-AE29-E1FC-A3B7-4CAF9D0F67B8}"/>
              </a:ext>
            </a:extLst>
          </p:cNvPr>
          <p:cNvSpPr>
            <a:spLocks noGrp="1" noChangeArrowheads="1"/>
          </p:cNvSpPr>
          <p:nvPr>
            <p:ph type="title"/>
          </p:nvPr>
        </p:nvSpPr>
        <p:spPr/>
        <p:txBody>
          <a:bodyPr/>
          <a:lstStyle/>
          <a:p>
            <a:endParaRPr lang="en-US" altLang="en-US"/>
          </a:p>
        </p:txBody>
      </p:sp>
      <p:pic>
        <p:nvPicPr>
          <p:cNvPr id="155652" name="Picture 4">
            <a:extLst>
              <a:ext uri="{FF2B5EF4-FFF2-40B4-BE49-F238E27FC236}">
                <a16:creationId xmlns:a16="http://schemas.microsoft.com/office/drawing/2014/main" id="{751637DD-FFBF-E20A-A507-0BC7610DCEFC}"/>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600200"/>
            <a:ext cx="6675437" cy="5006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Rectangle 5">
            <a:extLst>
              <a:ext uri="{FF2B5EF4-FFF2-40B4-BE49-F238E27FC236}">
                <a16:creationId xmlns:a16="http://schemas.microsoft.com/office/drawing/2014/main" id="{F6D0FB4C-BB08-0909-AAAC-FCBBA5AA6DF3}"/>
              </a:ext>
            </a:extLst>
          </p:cNvPr>
          <p:cNvSpPr>
            <a:spLocks noGrp="1" noChangeArrowheads="1"/>
          </p:cNvSpPr>
          <p:nvPr>
            <p:ph type="title"/>
          </p:nvPr>
        </p:nvSpPr>
        <p:spPr/>
        <p:txBody>
          <a:bodyPr/>
          <a:lstStyle/>
          <a:p>
            <a:endParaRPr lang="en-US" altLang="en-US"/>
          </a:p>
        </p:txBody>
      </p:sp>
      <p:pic>
        <p:nvPicPr>
          <p:cNvPr id="157700" name="Picture 4">
            <a:extLst>
              <a:ext uri="{FF2B5EF4-FFF2-40B4-BE49-F238E27FC236}">
                <a16:creationId xmlns:a16="http://schemas.microsoft.com/office/drawing/2014/main" id="{504F0CB1-61F0-312B-E55D-CA1E89DE09AA}"/>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600200"/>
            <a:ext cx="6904037" cy="5178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E815A30-89B3-D036-E9EE-79B2BF0C526A}"/>
              </a:ext>
            </a:extLst>
          </p:cNvPr>
          <p:cNvSpPr>
            <a:spLocks noGrp="1" noChangeArrowheads="1"/>
          </p:cNvSpPr>
          <p:nvPr>
            <p:ph type="title"/>
          </p:nvPr>
        </p:nvSpPr>
        <p:spPr/>
        <p:txBody>
          <a:bodyPr/>
          <a:lstStyle/>
          <a:p>
            <a:endParaRPr lang="en-US" altLang="en-US"/>
          </a:p>
        </p:txBody>
      </p:sp>
      <p:sp>
        <p:nvSpPr>
          <p:cNvPr id="10243" name="Rectangle 3">
            <a:extLst>
              <a:ext uri="{FF2B5EF4-FFF2-40B4-BE49-F238E27FC236}">
                <a16:creationId xmlns:a16="http://schemas.microsoft.com/office/drawing/2014/main" id="{DEA59772-90B5-D379-C36E-FBE8803415AC}"/>
              </a:ext>
            </a:extLst>
          </p:cNvPr>
          <p:cNvSpPr>
            <a:spLocks noGrp="1" noChangeArrowheads="1"/>
          </p:cNvSpPr>
          <p:nvPr>
            <p:ph type="body" idx="1"/>
          </p:nvPr>
        </p:nvSpPr>
        <p:spPr>
          <a:xfrm>
            <a:off x="457200" y="1676400"/>
            <a:ext cx="4572000" cy="4525963"/>
          </a:xfrm>
        </p:spPr>
        <p:txBody>
          <a:bodyPr/>
          <a:lstStyle/>
          <a:p>
            <a:pPr>
              <a:lnSpc>
                <a:spcPct val="90000"/>
              </a:lnSpc>
              <a:buFontTx/>
              <a:buNone/>
            </a:pPr>
            <a:r>
              <a:rPr lang="en-US" altLang="en-US" sz="2800" b="1"/>
              <a:t>Study Skills</a:t>
            </a:r>
          </a:p>
          <a:p>
            <a:pPr>
              <a:lnSpc>
                <a:spcPct val="90000"/>
              </a:lnSpc>
            </a:pPr>
            <a:r>
              <a:rPr lang="en-US" altLang="en-US" sz="2000" b="1">
                <a:hlinkClick r:id="rId3"/>
              </a:rPr>
              <a:t>Classroom Library</a:t>
            </a:r>
            <a:r>
              <a:rPr lang="en-US" altLang="en-US" sz="2000" b="1"/>
              <a:t>, including reading for main ideas </a:t>
            </a:r>
            <a:endParaRPr lang="en-US" altLang="en-US" sz="2000"/>
          </a:p>
          <a:p>
            <a:pPr>
              <a:lnSpc>
                <a:spcPct val="90000"/>
              </a:lnSpc>
            </a:pPr>
            <a:r>
              <a:rPr lang="en-US" altLang="en-US" sz="2000" b="1"/>
              <a:t>Paragraph summaries: each student's building </a:t>
            </a:r>
            <a:endParaRPr lang="en-US" altLang="en-US" sz="2000"/>
          </a:p>
          <a:p>
            <a:pPr>
              <a:lnSpc>
                <a:spcPct val="90000"/>
              </a:lnSpc>
            </a:pPr>
            <a:r>
              <a:rPr lang="en-US" altLang="en-US" sz="2000" b="1"/>
              <a:t>Field trips: </a:t>
            </a:r>
            <a:r>
              <a:rPr lang="en-US" altLang="en-US" sz="2000" b="1">
                <a:hlinkClick r:id="rId4"/>
              </a:rPr>
              <a:t>railroad</a:t>
            </a:r>
            <a:r>
              <a:rPr lang="en-US" altLang="en-US" sz="2000" b="1"/>
              <a:t>, </a:t>
            </a:r>
            <a:r>
              <a:rPr lang="en-US" altLang="en-US" sz="2000" b="1">
                <a:hlinkClick r:id="rId5"/>
              </a:rPr>
              <a:t>railroad museum</a:t>
            </a:r>
            <a:r>
              <a:rPr lang="en-US" altLang="en-US" sz="2000" b="1"/>
              <a:t>, </a:t>
            </a:r>
            <a:r>
              <a:rPr lang="en-US" altLang="en-US" sz="2000" b="1">
                <a:hlinkClick r:id="rId6"/>
              </a:rPr>
              <a:t>historical museum</a:t>
            </a:r>
            <a:r>
              <a:rPr lang="en-US" altLang="en-US" sz="2000" b="1"/>
              <a:t> </a:t>
            </a:r>
            <a:endParaRPr lang="en-US" altLang="en-US" sz="2000"/>
          </a:p>
          <a:p>
            <a:pPr>
              <a:lnSpc>
                <a:spcPct val="90000"/>
              </a:lnSpc>
            </a:pPr>
            <a:r>
              <a:rPr lang="en-US" altLang="en-US" sz="2000" b="1"/>
              <a:t>Present information in various formats (timelines, paragraphs, pictures, etc.) </a:t>
            </a:r>
            <a:endParaRPr lang="en-US" altLang="en-US" sz="2000"/>
          </a:p>
          <a:p>
            <a:pPr>
              <a:lnSpc>
                <a:spcPct val="90000"/>
              </a:lnSpc>
            </a:pPr>
            <a:r>
              <a:rPr lang="en-US" altLang="en-US" sz="2000" b="1"/>
              <a:t>Web research: see the </a:t>
            </a:r>
            <a:r>
              <a:rPr lang="en-US" altLang="en-US" sz="2000" b="1">
                <a:hlinkClick r:id="rId7"/>
              </a:rPr>
              <a:t>Links</a:t>
            </a:r>
            <a:r>
              <a:rPr lang="en-US" altLang="en-US" sz="2000" b="1"/>
              <a:t> section of the </a:t>
            </a:r>
            <a:r>
              <a:rPr lang="en-US" altLang="en-US" sz="2000" b="1">
                <a:hlinkClick r:id="rId8"/>
              </a:rPr>
              <a:t>Overview</a:t>
            </a:r>
            <a:r>
              <a:rPr lang="en-US" altLang="en-US" sz="2000" b="1"/>
              <a:t> page </a:t>
            </a:r>
            <a:endParaRPr lang="en-US" altLang="en-US" sz="2000"/>
          </a:p>
          <a:p>
            <a:pPr>
              <a:lnSpc>
                <a:spcPct val="90000"/>
              </a:lnSpc>
            </a:pPr>
            <a:endParaRPr lang="en-US" altLang="en-US" sz="2000"/>
          </a:p>
        </p:txBody>
      </p:sp>
      <p:pic>
        <p:nvPicPr>
          <p:cNvPr id="10244" name="Picture 4">
            <a:extLst>
              <a:ext uri="{FF2B5EF4-FFF2-40B4-BE49-F238E27FC236}">
                <a16:creationId xmlns:a16="http://schemas.microsoft.com/office/drawing/2014/main" id="{608E954C-5F4A-0A93-2998-73B538894C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1752600"/>
            <a:ext cx="40386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5">
            <a:extLst>
              <a:ext uri="{FF2B5EF4-FFF2-40B4-BE49-F238E27FC236}">
                <a16:creationId xmlns:a16="http://schemas.microsoft.com/office/drawing/2014/main" id="{CF1286F3-9255-1DB3-DA67-E8EC6D7D2FA5}"/>
              </a:ext>
            </a:extLst>
          </p:cNvPr>
          <p:cNvSpPr>
            <a:spLocks noGrp="1" noChangeArrowheads="1"/>
          </p:cNvSpPr>
          <p:nvPr>
            <p:ph type="title"/>
          </p:nvPr>
        </p:nvSpPr>
        <p:spPr/>
        <p:txBody>
          <a:bodyPr/>
          <a:lstStyle/>
          <a:p>
            <a:endParaRPr lang="en-US" altLang="en-US"/>
          </a:p>
        </p:txBody>
      </p:sp>
      <p:pic>
        <p:nvPicPr>
          <p:cNvPr id="159748" name="Picture 4">
            <a:extLst>
              <a:ext uri="{FF2B5EF4-FFF2-40B4-BE49-F238E27FC236}">
                <a16:creationId xmlns:a16="http://schemas.microsoft.com/office/drawing/2014/main" id="{2BBEBA24-E76A-D322-BF6F-990E97B8959F}"/>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20825"/>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00" name="Rectangle 8">
            <a:extLst>
              <a:ext uri="{FF2B5EF4-FFF2-40B4-BE49-F238E27FC236}">
                <a16:creationId xmlns:a16="http://schemas.microsoft.com/office/drawing/2014/main" id="{52D447F7-C984-F59E-FA39-26C05D290C78}"/>
              </a:ext>
            </a:extLst>
          </p:cNvPr>
          <p:cNvSpPr>
            <a:spLocks noGrp="1" noChangeArrowheads="1"/>
          </p:cNvSpPr>
          <p:nvPr>
            <p:ph type="title"/>
          </p:nvPr>
        </p:nvSpPr>
        <p:spPr/>
        <p:txBody>
          <a:bodyPr/>
          <a:lstStyle/>
          <a:p>
            <a:endParaRPr lang="en-US" altLang="en-US"/>
          </a:p>
        </p:txBody>
      </p:sp>
      <p:pic>
        <p:nvPicPr>
          <p:cNvPr id="161796" name="Picture 4">
            <a:extLst>
              <a:ext uri="{FF2B5EF4-FFF2-40B4-BE49-F238E27FC236}">
                <a16:creationId xmlns:a16="http://schemas.microsoft.com/office/drawing/2014/main" id="{8543BB6B-3C9E-1547-BC99-CAE08FBCDD06}"/>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79463" y="1600200"/>
            <a:ext cx="36576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799" name="Picture 7">
            <a:extLst>
              <a:ext uri="{FF2B5EF4-FFF2-40B4-BE49-F238E27FC236}">
                <a16:creationId xmlns:a16="http://schemas.microsoft.com/office/drawing/2014/main" id="{E662C36C-0FEC-7F3D-7D97-1992254E797F}"/>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06938" y="1600200"/>
            <a:ext cx="36576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3" name="Rectangle 5">
            <a:extLst>
              <a:ext uri="{FF2B5EF4-FFF2-40B4-BE49-F238E27FC236}">
                <a16:creationId xmlns:a16="http://schemas.microsoft.com/office/drawing/2014/main" id="{959865AF-4A97-2F08-4C52-0A658231C031}"/>
              </a:ext>
            </a:extLst>
          </p:cNvPr>
          <p:cNvSpPr>
            <a:spLocks noGrp="1" noChangeArrowheads="1"/>
          </p:cNvSpPr>
          <p:nvPr>
            <p:ph type="title"/>
          </p:nvPr>
        </p:nvSpPr>
        <p:spPr/>
        <p:txBody>
          <a:bodyPr/>
          <a:lstStyle/>
          <a:p>
            <a:endParaRPr lang="en-US" altLang="en-US"/>
          </a:p>
        </p:txBody>
      </p:sp>
      <p:pic>
        <p:nvPicPr>
          <p:cNvPr id="176132" name="Picture 4">
            <a:extLst>
              <a:ext uri="{FF2B5EF4-FFF2-40B4-BE49-F238E27FC236}">
                <a16:creationId xmlns:a16="http://schemas.microsoft.com/office/drawing/2014/main" id="{E3888ADA-356E-32D7-D902-77C2D3BE6E0A}"/>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600200"/>
            <a:ext cx="6675437" cy="5006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4" name="Rectangle 8">
            <a:extLst>
              <a:ext uri="{FF2B5EF4-FFF2-40B4-BE49-F238E27FC236}">
                <a16:creationId xmlns:a16="http://schemas.microsoft.com/office/drawing/2014/main" id="{8A21366E-42A5-6A1D-1921-54726F504C69}"/>
              </a:ext>
            </a:extLst>
          </p:cNvPr>
          <p:cNvSpPr>
            <a:spLocks noGrp="1" noChangeArrowheads="1"/>
          </p:cNvSpPr>
          <p:nvPr>
            <p:ph type="title"/>
          </p:nvPr>
        </p:nvSpPr>
        <p:spPr/>
        <p:txBody>
          <a:bodyPr/>
          <a:lstStyle/>
          <a:p>
            <a:endParaRPr lang="en-US" altLang="en-US"/>
          </a:p>
        </p:txBody>
      </p:sp>
      <p:pic>
        <p:nvPicPr>
          <p:cNvPr id="178180" name="Picture 4">
            <a:extLst>
              <a:ext uri="{FF2B5EF4-FFF2-40B4-BE49-F238E27FC236}">
                <a16:creationId xmlns:a16="http://schemas.microsoft.com/office/drawing/2014/main" id="{3FE14CCE-D188-3069-B98D-EE88DB53FA46}"/>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79463" y="1600200"/>
            <a:ext cx="36576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8183" name="Picture 7">
            <a:extLst>
              <a:ext uri="{FF2B5EF4-FFF2-40B4-BE49-F238E27FC236}">
                <a16:creationId xmlns:a16="http://schemas.microsoft.com/office/drawing/2014/main" id="{0C80FBA4-3C9D-3089-025E-34DE633A9192}"/>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06938" y="1600200"/>
            <a:ext cx="36576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1" name="Rectangle 5">
            <a:extLst>
              <a:ext uri="{FF2B5EF4-FFF2-40B4-BE49-F238E27FC236}">
                <a16:creationId xmlns:a16="http://schemas.microsoft.com/office/drawing/2014/main" id="{4E1BAE7F-4874-0CFB-3DC8-80E6A9BB078D}"/>
              </a:ext>
            </a:extLst>
          </p:cNvPr>
          <p:cNvSpPr>
            <a:spLocks noGrp="1" noChangeArrowheads="1"/>
          </p:cNvSpPr>
          <p:nvPr>
            <p:ph type="title"/>
          </p:nvPr>
        </p:nvSpPr>
        <p:spPr/>
        <p:txBody>
          <a:bodyPr/>
          <a:lstStyle/>
          <a:p>
            <a:endParaRPr lang="en-US" altLang="en-US"/>
          </a:p>
        </p:txBody>
      </p:sp>
      <p:pic>
        <p:nvPicPr>
          <p:cNvPr id="183300" name="Picture 4">
            <a:extLst>
              <a:ext uri="{FF2B5EF4-FFF2-40B4-BE49-F238E27FC236}">
                <a16:creationId xmlns:a16="http://schemas.microsoft.com/office/drawing/2014/main" id="{9290E5B8-202C-4F86-8E5B-97DF32D7BB9C}"/>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520825"/>
            <a:ext cx="68580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EB8E654-DBB2-5AF7-3F34-B570FAD41DCC}"/>
              </a:ext>
            </a:extLst>
          </p:cNvPr>
          <p:cNvSpPr>
            <a:spLocks noGrp="1" noChangeArrowheads="1"/>
          </p:cNvSpPr>
          <p:nvPr>
            <p:ph type="title"/>
          </p:nvPr>
        </p:nvSpPr>
        <p:spPr/>
        <p:txBody>
          <a:bodyPr/>
          <a:lstStyle/>
          <a:p>
            <a:endParaRPr lang="en-US" altLang="en-US"/>
          </a:p>
        </p:txBody>
      </p:sp>
      <p:sp>
        <p:nvSpPr>
          <p:cNvPr id="185347" name="Rectangle 3">
            <a:extLst>
              <a:ext uri="{FF2B5EF4-FFF2-40B4-BE49-F238E27FC236}">
                <a16:creationId xmlns:a16="http://schemas.microsoft.com/office/drawing/2014/main" id="{E3CEA88D-953C-3F3B-BAE6-E761AF40CFD0}"/>
              </a:ext>
            </a:extLst>
          </p:cNvPr>
          <p:cNvSpPr>
            <a:spLocks noGrp="1" noChangeArrowheads="1"/>
          </p:cNvSpPr>
          <p:nvPr>
            <p:ph type="body" idx="1"/>
          </p:nvPr>
        </p:nvSpPr>
        <p:spPr/>
        <p:txBody>
          <a:bodyPr/>
          <a:lstStyle/>
          <a:p>
            <a:endParaRPr lang="en-US" altLang="en-US"/>
          </a:p>
        </p:txBody>
      </p:sp>
      <p:pic>
        <p:nvPicPr>
          <p:cNvPr id="185348" name="Picture 4">
            <a:extLst>
              <a:ext uri="{FF2B5EF4-FFF2-40B4-BE49-F238E27FC236}">
                <a16:creationId xmlns:a16="http://schemas.microsoft.com/office/drawing/2014/main" id="{AD4CC803-EE8F-2238-DF21-1FD3FE4B1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CA9F94E6-9105-475E-4DA9-B71B8DBD96C7}"/>
              </a:ext>
            </a:extLst>
          </p:cNvPr>
          <p:cNvSpPr>
            <a:spLocks noGrp="1" noChangeArrowheads="1"/>
          </p:cNvSpPr>
          <p:nvPr>
            <p:ph type="title"/>
          </p:nvPr>
        </p:nvSpPr>
        <p:spPr/>
        <p:txBody>
          <a:bodyPr/>
          <a:lstStyle/>
          <a:p>
            <a:endParaRPr lang="en-US" altLang="en-US"/>
          </a:p>
        </p:txBody>
      </p:sp>
      <p:sp>
        <p:nvSpPr>
          <p:cNvPr id="257027" name="Rectangle 3">
            <a:extLst>
              <a:ext uri="{FF2B5EF4-FFF2-40B4-BE49-F238E27FC236}">
                <a16:creationId xmlns:a16="http://schemas.microsoft.com/office/drawing/2014/main" id="{2C58F4B7-F023-E01A-0BC1-32171CB3DB39}"/>
              </a:ext>
            </a:extLst>
          </p:cNvPr>
          <p:cNvSpPr>
            <a:spLocks noGrp="1" noChangeArrowheads="1"/>
          </p:cNvSpPr>
          <p:nvPr>
            <p:ph type="body" idx="1"/>
          </p:nvPr>
        </p:nvSpPr>
        <p:spPr/>
        <p:txBody>
          <a:bodyPr/>
          <a:lstStyle/>
          <a:p>
            <a:endParaRPr lang="en-US" altLang="en-US"/>
          </a:p>
        </p:txBody>
      </p:sp>
      <p:pic>
        <p:nvPicPr>
          <p:cNvPr id="257028" name="Picture 4">
            <a:extLst>
              <a:ext uri="{FF2B5EF4-FFF2-40B4-BE49-F238E27FC236}">
                <a16:creationId xmlns:a16="http://schemas.microsoft.com/office/drawing/2014/main" id="{BC53989E-6B0A-F0E8-1905-775114E73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85900"/>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D66DA634-666A-2C39-2092-2226F93E5259}"/>
              </a:ext>
            </a:extLst>
          </p:cNvPr>
          <p:cNvSpPr>
            <a:spLocks noGrp="1" noChangeArrowheads="1"/>
          </p:cNvSpPr>
          <p:nvPr>
            <p:ph type="title"/>
          </p:nvPr>
        </p:nvSpPr>
        <p:spPr/>
        <p:txBody>
          <a:bodyPr/>
          <a:lstStyle/>
          <a:p>
            <a:endParaRPr lang="en-US" altLang="en-US"/>
          </a:p>
        </p:txBody>
      </p:sp>
      <p:sp>
        <p:nvSpPr>
          <p:cNvPr id="259075" name="Rectangle 3">
            <a:extLst>
              <a:ext uri="{FF2B5EF4-FFF2-40B4-BE49-F238E27FC236}">
                <a16:creationId xmlns:a16="http://schemas.microsoft.com/office/drawing/2014/main" id="{CFFB7C38-AFB3-58E8-3981-C7920BEE0DC3}"/>
              </a:ext>
            </a:extLst>
          </p:cNvPr>
          <p:cNvSpPr>
            <a:spLocks noGrp="1" noChangeArrowheads="1"/>
          </p:cNvSpPr>
          <p:nvPr>
            <p:ph type="body" idx="1"/>
          </p:nvPr>
        </p:nvSpPr>
        <p:spPr/>
        <p:txBody>
          <a:bodyPr/>
          <a:lstStyle/>
          <a:p>
            <a:endParaRPr lang="en-US" altLang="en-US"/>
          </a:p>
        </p:txBody>
      </p:sp>
      <p:pic>
        <p:nvPicPr>
          <p:cNvPr id="259076" name="Picture 4">
            <a:extLst>
              <a:ext uri="{FF2B5EF4-FFF2-40B4-BE49-F238E27FC236}">
                <a16:creationId xmlns:a16="http://schemas.microsoft.com/office/drawing/2014/main" id="{7C2B0D36-DFA6-1428-3FDA-EAF4FDB29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781800" cy="5086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D00F323C-A8E9-19E9-BE67-BCA5B33B31D4}"/>
              </a:ext>
            </a:extLst>
          </p:cNvPr>
          <p:cNvSpPr>
            <a:spLocks noGrp="1" noChangeArrowheads="1"/>
          </p:cNvSpPr>
          <p:nvPr>
            <p:ph type="title"/>
          </p:nvPr>
        </p:nvSpPr>
        <p:spPr/>
        <p:txBody>
          <a:bodyPr/>
          <a:lstStyle/>
          <a:p>
            <a:endParaRPr lang="en-US" altLang="en-US"/>
          </a:p>
        </p:txBody>
      </p:sp>
      <p:sp>
        <p:nvSpPr>
          <p:cNvPr id="261123" name="Rectangle 3">
            <a:extLst>
              <a:ext uri="{FF2B5EF4-FFF2-40B4-BE49-F238E27FC236}">
                <a16:creationId xmlns:a16="http://schemas.microsoft.com/office/drawing/2014/main" id="{9D165AED-0F76-F5C1-49FF-7499A595AC55}"/>
              </a:ext>
            </a:extLst>
          </p:cNvPr>
          <p:cNvSpPr>
            <a:spLocks noGrp="1" noChangeArrowheads="1"/>
          </p:cNvSpPr>
          <p:nvPr>
            <p:ph type="body" idx="1"/>
          </p:nvPr>
        </p:nvSpPr>
        <p:spPr/>
        <p:txBody>
          <a:bodyPr/>
          <a:lstStyle/>
          <a:p>
            <a:endParaRPr lang="en-US" altLang="en-US"/>
          </a:p>
        </p:txBody>
      </p:sp>
      <p:pic>
        <p:nvPicPr>
          <p:cNvPr id="261124" name="Picture 4">
            <a:extLst>
              <a:ext uri="{FF2B5EF4-FFF2-40B4-BE49-F238E27FC236}">
                <a16:creationId xmlns:a16="http://schemas.microsoft.com/office/drawing/2014/main" id="{EA85D856-6DBB-4CCD-7062-12910AE76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8590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3B67DB73-8A77-72BA-4F49-9229BBAEA32E}"/>
              </a:ext>
            </a:extLst>
          </p:cNvPr>
          <p:cNvSpPr>
            <a:spLocks noGrp="1" noChangeArrowheads="1"/>
          </p:cNvSpPr>
          <p:nvPr>
            <p:ph type="title"/>
          </p:nvPr>
        </p:nvSpPr>
        <p:spPr/>
        <p:txBody>
          <a:bodyPr/>
          <a:lstStyle/>
          <a:p>
            <a:endParaRPr lang="en-US" altLang="en-US"/>
          </a:p>
        </p:txBody>
      </p:sp>
      <p:sp>
        <p:nvSpPr>
          <p:cNvPr id="263171" name="Rectangle 3">
            <a:extLst>
              <a:ext uri="{FF2B5EF4-FFF2-40B4-BE49-F238E27FC236}">
                <a16:creationId xmlns:a16="http://schemas.microsoft.com/office/drawing/2014/main" id="{3B7BC021-5F92-5D56-4EE7-4F91B2F73AA7}"/>
              </a:ext>
            </a:extLst>
          </p:cNvPr>
          <p:cNvSpPr>
            <a:spLocks noGrp="1" noChangeArrowheads="1"/>
          </p:cNvSpPr>
          <p:nvPr>
            <p:ph type="body" idx="1"/>
          </p:nvPr>
        </p:nvSpPr>
        <p:spPr/>
        <p:txBody>
          <a:bodyPr/>
          <a:lstStyle/>
          <a:p>
            <a:endParaRPr lang="en-US" altLang="en-US"/>
          </a:p>
        </p:txBody>
      </p:sp>
      <p:pic>
        <p:nvPicPr>
          <p:cNvPr id="263172" name="Picture 4">
            <a:extLst>
              <a:ext uri="{FF2B5EF4-FFF2-40B4-BE49-F238E27FC236}">
                <a16:creationId xmlns:a16="http://schemas.microsoft.com/office/drawing/2014/main" id="{5E471FE6-C313-BDDF-584E-2185B06ED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799</Words>
  <Application>Microsoft Office PowerPoint</Application>
  <PresentationFormat>On-screen Show (4:3)</PresentationFormat>
  <Paragraphs>192</Paragraphs>
  <Slides>105</Slides>
  <Notes>105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105</vt:i4>
      </vt:variant>
    </vt:vector>
  </HeadingPairs>
  <TitlesOfParts>
    <vt:vector size="107" baseType="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Foster Frenzy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 Fosters</dc:creator>
  <cp:lastModifiedBy>Jamie Foster</cp:lastModifiedBy>
  <cp:revision>55</cp:revision>
  <dcterms:created xsi:type="dcterms:W3CDTF">2008-04-08T06:22:45Z</dcterms:created>
  <dcterms:modified xsi:type="dcterms:W3CDTF">2022-11-09T21:40:24Z</dcterms:modified>
</cp:coreProperties>
</file>